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20" r:id="rId4"/>
    <p:sldMasterId id="2147483733" r:id="rId5"/>
    <p:sldMasterId id="2147483746" r:id="rId6"/>
  </p:sldMasterIdLst>
  <p:sldIdLst>
    <p:sldId id="307" r:id="rId7"/>
    <p:sldId id="308" r:id="rId8"/>
    <p:sldId id="284" r:id="rId9"/>
    <p:sldId id="297" r:id="rId10"/>
    <p:sldId id="298" r:id="rId11"/>
    <p:sldId id="299" r:id="rId12"/>
    <p:sldId id="300" r:id="rId13"/>
    <p:sldId id="305" r:id="rId14"/>
    <p:sldId id="306" r:id="rId15"/>
    <p:sldId id="296" r:id="rId16"/>
    <p:sldId id="256" r:id="rId17"/>
    <p:sldId id="257" r:id="rId18"/>
    <p:sldId id="259" r:id="rId19"/>
    <p:sldId id="258" r:id="rId20"/>
    <p:sldId id="285" r:id="rId21"/>
    <p:sldId id="301" r:id="rId22"/>
    <p:sldId id="261" r:id="rId23"/>
    <p:sldId id="262" r:id="rId24"/>
    <p:sldId id="263" r:id="rId25"/>
    <p:sldId id="286" r:id="rId26"/>
    <p:sldId id="264" r:id="rId27"/>
    <p:sldId id="265" r:id="rId28"/>
    <p:sldId id="266" r:id="rId29"/>
    <p:sldId id="267" r:id="rId30"/>
    <p:sldId id="287" r:id="rId31"/>
    <p:sldId id="268" r:id="rId32"/>
    <p:sldId id="269" r:id="rId33"/>
    <p:sldId id="270" r:id="rId34"/>
    <p:sldId id="271" r:id="rId35"/>
    <p:sldId id="288" r:id="rId36"/>
    <p:sldId id="272" r:id="rId37"/>
    <p:sldId id="273" r:id="rId38"/>
    <p:sldId id="274" r:id="rId39"/>
    <p:sldId id="275" r:id="rId40"/>
    <p:sldId id="289" r:id="rId41"/>
    <p:sldId id="276" r:id="rId42"/>
    <p:sldId id="277" r:id="rId43"/>
    <p:sldId id="278" r:id="rId44"/>
    <p:sldId id="279" r:id="rId45"/>
    <p:sldId id="290" r:id="rId46"/>
    <p:sldId id="280" r:id="rId47"/>
    <p:sldId id="281" r:id="rId48"/>
    <p:sldId id="282" r:id="rId49"/>
    <p:sldId id="283" r:id="rId50"/>
    <p:sldId id="291" r:id="rId51"/>
    <p:sldId id="292" r:id="rId52"/>
    <p:sldId id="293" r:id="rId53"/>
    <p:sldId id="294" r:id="rId54"/>
    <p:sldId id="295" r:id="rId55"/>
  </p:sldIdLst>
  <p:sldSz cx="384048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2366"/>
    <a:srgbClr val="A391B1"/>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20" autoAdjust="0"/>
  </p:normalViewPr>
  <p:slideViewPr>
    <p:cSldViewPr snapToGrid="0" snapToObjects="1" showGuides="1">
      <p:cViewPr>
        <p:scale>
          <a:sx n="33" d="100"/>
          <a:sy n="33" d="100"/>
        </p:scale>
        <p:origin x="1464"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488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89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75745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386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818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814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9404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817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242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538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4430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2230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1086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2114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1482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39386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608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4705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0904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401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0720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540772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4223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2171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78598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7357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4867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914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731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14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68527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5387342"/>
            <a:ext cx="32644080" cy="1146048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17289782"/>
            <a:ext cx="288036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4142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771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9657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4632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9063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197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71095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4739647"/>
            <a:ext cx="1944243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8820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194560"/>
            <a:ext cx="12386548" cy="768096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4739647"/>
            <a:ext cx="1944243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2645332" y="9875520"/>
            <a:ext cx="12386548"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00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8206749"/>
            <a:ext cx="33124140" cy="13693138"/>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2029429"/>
            <a:ext cx="33124140" cy="7200898"/>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15292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240759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752600"/>
            <a:ext cx="828103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7385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5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86500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7"/>
            <a:ext cx="3312414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8069582"/>
            <a:ext cx="16247028"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645336" y="12024360"/>
            <a:ext cx="16247028"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8069582"/>
            <a:ext cx="16327042"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442432"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267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5291652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5.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666724" rtl="0" eaLnBrk="1" latinLnBrk="0" hangingPunct="1">
        <a:lnSpc>
          <a:spcPct val="90000"/>
        </a:lnSpc>
        <a:spcBef>
          <a:spcPct val="0"/>
        </a:spcBef>
        <a:buNone/>
        <a:defRPr sz="3209" kern="1200">
          <a:solidFill>
            <a:schemeClr val="tx1"/>
          </a:solidFill>
          <a:latin typeface="+mj-lt"/>
          <a:ea typeface="+mj-ea"/>
          <a:cs typeface="+mj-cs"/>
        </a:defRPr>
      </a:lvl1pPr>
    </p:titleStyle>
    <p:bodyStyle>
      <a:lvl1pPr marL="166681" indent="-166681" algn="l" defTabSz="666724" rtl="0" eaLnBrk="1" latinLnBrk="0" hangingPunct="1">
        <a:lnSpc>
          <a:spcPct val="90000"/>
        </a:lnSpc>
        <a:spcBef>
          <a:spcPts val="729"/>
        </a:spcBef>
        <a:buFont typeface="Arial" panose="020B0604020202020204" pitchFamily="34" charset="0"/>
        <a:buChar char="•"/>
        <a:defRPr sz="2041" kern="1200">
          <a:solidFill>
            <a:schemeClr val="tx1"/>
          </a:solidFill>
          <a:latin typeface="+mn-lt"/>
          <a:ea typeface="+mn-ea"/>
          <a:cs typeface="+mn-cs"/>
        </a:defRPr>
      </a:lvl1pPr>
      <a:lvl2pPr marL="500042" indent="-166681" algn="l" defTabSz="666724" rtl="0" eaLnBrk="1" latinLnBrk="0" hangingPunct="1">
        <a:lnSpc>
          <a:spcPct val="90000"/>
        </a:lnSpc>
        <a:spcBef>
          <a:spcPts val="365"/>
        </a:spcBef>
        <a:buFont typeface="Arial" panose="020B0604020202020204" pitchFamily="34" charset="0"/>
        <a:buChar char="•"/>
        <a:defRPr sz="1750" kern="1200">
          <a:solidFill>
            <a:schemeClr val="tx1"/>
          </a:solidFill>
          <a:latin typeface="+mn-lt"/>
          <a:ea typeface="+mn-ea"/>
          <a:cs typeface="+mn-cs"/>
        </a:defRPr>
      </a:lvl2pPr>
      <a:lvl3pPr marL="833404" indent="-166681" algn="l" defTabSz="666724" rtl="0" eaLnBrk="1" latinLnBrk="0" hangingPunct="1">
        <a:lnSpc>
          <a:spcPct val="90000"/>
        </a:lnSpc>
        <a:spcBef>
          <a:spcPts val="365"/>
        </a:spcBef>
        <a:buFont typeface="Arial" panose="020B0604020202020204" pitchFamily="34" charset="0"/>
        <a:buChar char="•"/>
        <a:defRPr sz="1459" kern="1200">
          <a:solidFill>
            <a:schemeClr val="tx1"/>
          </a:solidFill>
          <a:latin typeface="+mn-lt"/>
          <a:ea typeface="+mn-ea"/>
          <a:cs typeface="+mn-cs"/>
        </a:defRPr>
      </a:lvl3pPr>
      <a:lvl4pPr marL="1166766"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4pPr>
      <a:lvl5pPr marL="1500127"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5pPr>
      <a:lvl6pPr marL="1833489"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6pPr>
      <a:lvl7pPr marL="2166851"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7pPr>
      <a:lvl8pPr marL="2500213"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8pPr>
      <a:lvl9pPr marL="2833574" indent="-166681" algn="l" defTabSz="666724" rtl="0" eaLnBrk="1" latinLnBrk="0" hangingPunct="1">
        <a:lnSpc>
          <a:spcPct val="90000"/>
        </a:lnSpc>
        <a:spcBef>
          <a:spcPts val="365"/>
        </a:spcBef>
        <a:buFont typeface="Arial" panose="020B0604020202020204" pitchFamily="34" charset="0"/>
        <a:buChar char="•"/>
        <a:defRPr sz="1313" kern="1200">
          <a:solidFill>
            <a:schemeClr val="tx1"/>
          </a:solidFill>
          <a:latin typeface="+mn-lt"/>
          <a:ea typeface="+mn-ea"/>
          <a:cs typeface="+mn-cs"/>
        </a:defRPr>
      </a:lvl9pPr>
    </p:bodyStyle>
    <p:otherStyle>
      <a:defPPr>
        <a:defRPr lang="en-US"/>
      </a:defPPr>
      <a:lvl1pPr marL="0" algn="l" defTabSz="666724" rtl="0" eaLnBrk="1" latinLnBrk="0" hangingPunct="1">
        <a:defRPr sz="1313" kern="1200">
          <a:solidFill>
            <a:schemeClr val="tx1"/>
          </a:solidFill>
          <a:latin typeface="+mn-lt"/>
          <a:ea typeface="+mn-ea"/>
          <a:cs typeface="+mn-cs"/>
        </a:defRPr>
      </a:lvl1pPr>
      <a:lvl2pPr marL="333362" algn="l" defTabSz="666724" rtl="0" eaLnBrk="1" latinLnBrk="0" hangingPunct="1">
        <a:defRPr sz="1313" kern="1200">
          <a:solidFill>
            <a:schemeClr val="tx1"/>
          </a:solidFill>
          <a:latin typeface="+mn-lt"/>
          <a:ea typeface="+mn-ea"/>
          <a:cs typeface="+mn-cs"/>
        </a:defRPr>
      </a:lvl2pPr>
      <a:lvl3pPr marL="666724" algn="l" defTabSz="666724" rtl="0" eaLnBrk="1" latinLnBrk="0" hangingPunct="1">
        <a:defRPr sz="1313" kern="1200">
          <a:solidFill>
            <a:schemeClr val="tx1"/>
          </a:solidFill>
          <a:latin typeface="+mn-lt"/>
          <a:ea typeface="+mn-ea"/>
          <a:cs typeface="+mn-cs"/>
        </a:defRPr>
      </a:lvl3pPr>
      <a:lvl4pPr marL="1000085" algn="l" defTabSz="666724" rtl="0" eaLnBrk="1" latinLnBrk="0" hangingPunct="1">
        <a:defRPr sz="1313" kern="1200">
          <a:solidFill>
            <a:schemeClr val="tx1"/>
          </a:solidFill>
          <a:latin typeface="+mn-lt"/>
          <a:ea typeface="+mn-ea"/>
          <a:cs typeface="+mn-cs"/>
        </a:defRPr>
      </a:lvl4pPr>
      <a:lvl5pPr marL="1333447" algn="l" defTabSz="666724" rtl="0" eaLnBrk="1" latinLnBrk="0" hangingPunct="1">
        <a:defRPr sz="1313" kern="1200">
          <a:solidFill>
            <a:schemeClr val="tx1"/>
          </a:solidFill>
          <a:latin typeface="+mn-lt"/>
          <a:ea typeface="+mn-ea"/>
          <a:cs typeface="+mn-cs"/>
        </a:defRPr>
      </a:lvl5pPr>
      <a:lvl6pPr marL="1666809" algn="l" defTabSz="666724" rtl="0" eaLnBrk="1" latinLnBrk="0" hangingPunct="1">
        <a:defRPr sz="1313" kern="1200">
          <a:solidFill>
            <a:schemeClr val="tx1"/>
          </a:solidFill>
          <a:latin typeface="+mn-lt"/>
          <a:ea typeface="+mn-ea"/>
          <a:cs typeface="+mn-cs"/>
        </a:defRPr>
      </a:lvl6pPr>
      <a:lvl7pPr marL="2000170" algn="l" defTabSz="666724" rtl="0" eaLnBrk="1" latinLnBrk="0" hangingPunct="1">
        <a:defRPr sz="1313" kern="1200">
          <a:solidFill>
            <a:schemeClr val="tx1"/>
          </a:solidFill>
          <a:latin typeface="+mn-lt"/>
          <a:ea typeface="+mn-ea"/>
          <a:cs typeface="+mn-cs"/>
        </a:defRPr>
      </a:lvl7pPr>
      <a:lvl8pPr marL="2333531" algn="l" defTabSz="666724" rtl="0" eaLnBrk="1" latinLnBrk="0" hangingPunct="1">
        <a:defRPr sz="1313" kern="1200">
          <a:solidFill>
            <a:schemeClr val="tx1"/>
          </a:solidFill>
          <a:latin typeface="+mn-lt"/>
          <a:ea typeface="+mn-ea"/>
          <a:cs typeface="+mn-cs"/>
        </a:defRPr>
      </a:lvl8pPr>
      <a:lvl9pPr marL="2666893" algn="l" defTabSz="666724" rtl="0" eaLnBrk="1" latinLnBrk="0" hangingPunct="1">
        <a:defRPr sz="13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974800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648" userDrawn="1">
          <p15:clr>
            <a:srgbClr val="F26B43"/>
          </p15:clr>
        </p15:guide>
        <p15:guide id="3" pos="972" userDrawn="1">
          <p15:clr>
            <a:srgbClr val="F26B43"/>
          </p15:clr>
        </p15:guide>
        <p15:guide id="4" pos="7524" userDrawn="1">
          <p15:clr>
            <a:srgbClr val="F26B43"/>
          </p15:clr>
        </p15:guide>
        <p15:guide id="5" pos="7848" userDrawn="1">
          <p15:clr>
            <a:srgbClr val="F26B43"/>
          </p15:clr>
        </p15:guide>
        <p15:guide id="6" pos="8496" userDrawn="1">
          <p15:clr>
            <a:srgbClr val="F26B43"/>
          </p15:clr>
        </p15:guide>
        <p15:guide id="7" pos="8820" userDrawn="1">
          <p15:clr>
            <a:srgbClr val="F26B43"/>
          </p15:clr>
        </p15:guide>
        <p15:guide id="8" pos="23220" userDrawn="1">
          <p15:clr>
            <a:srgbClr val="F26B43"/>
          </p15:clr>
        </p15:guide>
        <p15:guide id="9" pos="23544"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5372" userDrawn="1">
          <p15:clr>
            <a:srgbClr val="F26B43"/>
          </p15:clr>
        </p15:guide>
        <p15:guide id="18" pos="15696" userDrawn="1">
          <p15:clr>
            <a:srgbClr val="F26B43"/>
          </p15:clr>
        </p15:guide>
        <p15:guide id="19" pos="16344" userDrawn="1">
          <p15:clr>
            <a:srgbClr val="F26B43"/>
          </p15:clr>
        </p15:guide>
        <p15:guide id="20" pos="1666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7425328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89666834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6480" userDrawn="1">
          <p15:clr>
            <a:srgbClr val="F26B43"/>
          </p15:clr>
        </p15:guide>
        <p15:guide id="5" pos="6804" userDrawn="1">
          <p15:clr>
            <a:srgbClr val="F26B43"/>
          </p15:clr>
        </p15:guide>
        <p15:guide id="6" pos="7344" userDrawn="1">
          <p15:clr>
            <a:srgbClr val="F26B43"/>
          </p15:clr>
        </p15:guide>
        <p15:guide id="7" pos="7668" userDrawn="1">
          <p15:clr>
            <a:srgbClr val="F26B43"/>
          </p15:clr>
        </p15:guide>
        <p15:guide id="8" pos="16524" userDrawn="1">
          <p15:clr>
            <a:srgbClr val="F26B43"/>
          </p15:clr>
        </p15:guide>
        <p15:guide id="9" pos="16830" userDrawn="1">
          <p15:clr>
            <a:srgbClr val="F26B43"/>
          </p15:clr>
        </p15:guide>
        <p15:guide id="10" pos="17388" userDrawn="1">
          <p15:clr>
            <a:srgbClr val="F26B43"/>
          </p15:clr>
        </p15:guide>
        <p15:guide id="11" pos="17712" userDrawn="1">
          <p15:clr>
            <a:srgbClr val="F26B43"/>
          </p15:clr>
        </p15:guide>
        <p15:guide id="12" pos="23220" userDrawn="1">
          <p15:clr>
            <a:srgbClr val="F26B43"/>
          </p15:clr>
        </p15:guide>
        <p15:guide id="13" pos="23544"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7"/>
            <a:ext cx="3312414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0510487"/>
            <a:ext cx="864108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11/17/2025</a:t>
            </a:fld>
            <a:endParaRPr lang="en-US" dirty="0"/>
          </a:p>
        </p:txBody>
      </p:sp>
      <p:sp>
        <p:nvSpPr>
          <p:cNvPr id="5" name="Footer Placeholder 4"/>
          <p:cNvSpPr>
            <a:spLocks noGrp="1"/>
          </p:cNvSpPr>
          <p:nvPr>
            <p:ph type="ftr" sz="quarter" idx="3"/>
          </p:nvPr>
        </p:nvSpPr>
        <p:spPr>
          <a:xfrm>
            <a:off x="12721590" y="30510487"/>
            <a:ext cx="1296162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0510487"/>
            <a:ext cx="864108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55707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648" userDrawn="1">
          <p15:clr>
            <a:srgbClr val="F26B43"/>
          </p15:clr>
        </p15:guide>
        <p15:guide id="3" pos="972" userDrawn="1">
          <p15:clr>
            <a:srgbClr val="F26B43"/>
          </p15:clr>
        </p15:guide>
        <p15:guide id="4" pos="5634" userDrawn="1">
          <p15:clr>
            <a:srgbClr val="F26B43"/>
          </p15:clr>
        </p15:guide>
        <p15:guide id="5" pos="6498" userDrawn="1">
          <p15:clr>
            <a:srgbClr val="F26B43"/>
          </p15:clr>
        </p15:guide>
        <p15:guide id="6" pos="6822" userDrawn="1">
          <p15:clr>
            <a:srgbClr val="F26B43"/>
          </p15:clr>
        </p15:guide>
        <p15:guide id="7" pos="11484" userDrawn="1">
          <p15:clr>
            <a:srgbClr val="F26B43"/>
          </p15:clr>
        </p15:guide>
        <p15:guide id="8" pos="5958" userDrawn="1">
          <p15:clr>
            <a:srgbClr val="F26B43"/>
          </p15:clr>
        </p15:guide>
        <p15:guide id="9" pos="11826" userDrawn="1">
          <p15:clr>
            <a:srgbClr val="F26B43"/>
          </p15:clr>
        </p15:guide>
        <p15:guide id="10" pos="12366" userDrawn="1">
          <p15:clr>
            <a:srgbClr val="F26B43"/>
          </p15:clr>
        </p15:guide>
        <p15:guide id="11" pos="12690" userDrawn="1">
          <p15:clr>
            <a:srgbClr val="F26B43"/>
          </p15:clr>
        </p15:guide>
        <p15:guide id="12" pos="17352" userDrawn="1">
          <p15:clr>
            <a:srgbClr val="F26B43"/>
          </p15:clr>
        </p15:guide>
        <p15:guide id="13" pos="17676" userDrawn="1">
          <p15:clr>
            <a:srgbClr val="F26B43"/>
          </p15:clr>
        </p15:guide>
        <p15:guide id="14" pos="18216" userDrawn="1">
          <p15:clr>
            <a:srgbClr val="F26B43"/>
          </p15:clr>
        </p15:guide>
        <p15:guide id="15" pos="18540" userDrawn="1">
          <p15:clr>
            <a:srgbClr val="F26B43"/>
          </p15:clr>
        </p15:guide>
        <p15:guide id="16" pos="23220" userDrawn="1">
          <p15:clr>
            <a:srgbClr val="F26B43"/>
          </p15:clr>
        </p15:guide>
        <p15:guide id="17" pos="23544"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hyperlink" Target="https://www.weber.edu/brand/logos.html" TargetMode="External"/><Relationship Id="rId1" Type="http://schemas.openxmlformats.org/officeDocument/2006/relationships/slideLayout" Target="../slideLayouts/slideLayout3.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0B7E7-C61B-9E08-1605-3428FB2059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BB0DCB-6808-E831-7DAE-C3DFAE90125F}"/>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A5EFE74-E776-0229-98F6-48708241125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CE13A57-A65B-D760-4EF2-4CB7CBD30F4A}"/>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EFAE22FD-411C-2B30-A3C7-A0756260619D}"/>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F6729BD-3C59-17C5-1FDB-427A9CEDB1C2}"/>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30F46BC7-F4F6-DB26-18A5-0DA85389CA54}"/>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A226D486-80C7-9110-5D0A-E90DD3D734E0}"/>
              </a:ext>
            </a:extLst>
          </p:cNvPr>
          <p:cNvSpPr/>
          <p:nvPr/>
        </p:nvSpPr>
        <p:spPr>
          <a:xfrm>
            <a:off x="13480640" y="9554055"/>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40169EDC-EB03-03FA-719D-131F35ADB0C8}"/>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007289-1EA3-E3E1-E27C-D60970C00875}"/>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9BA56123-50BC-84AA-2F01-ADD0C86D6E51}"/>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35C286A-C2C1-508D-DF97-053CB3C40BA5}"/>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5003039B-2CA8-1639-5B83-39883AFA850E}"/>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222E388-9370-01A2-01E4-A9CF4EE2E2D7}"/>
              </a:ext>
            </a:extLst>
          </p:cNvPr>
          <p:cNvSpPr txBox="1"/>
          <p:nvPr/>
        </p:nvSpPr>
        <p:spPr>
          <a:xfrm>
            <a:off x="26434188" y="23435471"/>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 thank the developers of all the Python libraries used. Big thanks to Raj Chetty’s foundational work on forecast bias in education, which inspired this framework. Shoutout to Gavin Roberts who suggested implementing ML instruments with Raj Chetty's techniques. Thank you to the LLMs which allowed the rapid development and validation of ideas and code found in this study.</a:t>
            </a:r>
          </a:p>
        </p:txBody>
      </p:sp>
      <p:sp>
        <p:nvSpPr>
          <p:cNvPr id="22" name="Rectangle 21">
            <a:extLst>
              <a:ext uri="{FF2B5EF4-FFF2-40B4-BE49-F238E27FC236}">
                <a16:creationId xmlns:a16="http://schemas.microsoft.com/office/drawing/2014/main" id="{5230E8E9-1500-BE55-B9F8-CE2C820A7D31}"/>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E3D9A4CA-3906-EC25-92A1-97654135E4D2}"/>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1ECEB1D-9E48-52AA-3F05-02F4E20BBD4B}"/>
              </a:ext>
            </a:extLst>
          </p:cNvPr>
          <p:cNvSpPr txBox="1"/>
          <p:nvPr/>
        </p:nvSpPr>
        <p:spPr>
          <a:xfrm>
            <a:off x="26460251" y="27797144"/>
            <a:ext cx="10567631" cy="3816429"/>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Chetty, R., Friedman, J. N., &amp; Rockoff, J. E. (2014). Measuring the impacts of teachers I: Evaluating bias in teacher value-added estimates. American Economic Review, 104(9), 2593–2632.</a:t>
            </a:r>
          </a:p>
          <a:p>
            <a:r>
              <a:rPr lang="en-US" sz="2200" dirty="0">
                <a:latin typeface="Arial" panose="020B0604020202020204" pitchFamily="34" charset="0"/>
                <a:cs typeface="Arial" panose="020B0604020202020204" pitchFamily="34" charset="0"/>
              </a:rPr>
              <a:t>Stock, J.H., and Yogo, M. (2005). "Testing for Weak Instruments in Linear IV Regression." </a:t>
            </a:r>
          </a:p>
          <a:p>
            <a:r>
              <a:rPr lang="en-US" sz="2200" dirty="0">
                <a:latin typeface="Arial" panose="020B0604020202020204" pitchFamily="34" charset="0"/>
                <a:cs typeface="Arial" panose="020B0604020202020204" pitchFamily="34" charset="0"/>
              </a:rPr>
              <a:t>In Identification and Inference for Econometric Models: Essays in Honor of Thomas Rothenberg, </a:t>
            </a:r>
          </a:p>
          <a:p>
            <a:r>
              <a:rPr lang="en-US" sz="2200" dirty="0">
                <a:latin typeface="Arial" panose="020B0604020202020204" pitchFamily="34" charset="0"/>
                <a:cs typeface="Arial" panose="020B0604020202020204" pitchFamily="34" charset="0"/>
              </a:rPr>
              <a:t>ed. Donald W. K. Andrews and James H. Stock, 80-108. Cambridge University Press.</a:t>
            </a:r>
          </a:p>
          <a:p>
            <a:r>
              <a:rPr lang="en-US" sz="2200" dirty="0">
                <a:latin typeface="Arial" panose="020B0604020202020204" pitchFamily="34" charset="0"/>
                <a:cs typeface="Arial" panose="020B0604020202020204" pitchFamily="34" charset="0"/>
              </a:rPr>
              <a:t>Cragg, J.G., and Donald, S.G. (1993). "Testing Identifiability and Specification in </a:t>
            </a:r>
          </a:p>
          <a:p>
            <a:r>
              <a:rPr lang="en-US" sz="2200" dirty="0">
                <a:latin typeface="Arial" panose="020B0604020202020204" pitchFamily="34" charset="0"/>
                <a:cs typeface="Arial" panose="020B0604020202020204" pitchFamily="34" charset="0"/>
              </a:rPr>
              <a:t>Instrumental Variable Models." Econometric Theory, 9(2): 222-240.</a:t>
            </a:r>
          </a:p>
        </p:txBody>
      </p:sp>
      <p:sp>
        <p:nvSpPr>
          <p:cNvPr id="35" name="TextBox 34">
            <a:extLst>
              <a:ext uri="{FF2B5EF4-FFF2-40B4-BE49-F238E27FC236}">
                <a16:creationId xmlns:a16="http://schemas.microsoft.com/office/drawing/2014/main" id="{CE1FD0BF-67FD-E0D2-8723-AE38F6F9A1E8}"/>
              </a:ext>
            </a:extLst>
          </p:cNvPr>
          <p:cNvSpPr txBox="1"/>
          <p:nvPr/>
        </p:nvSpPr>
        <p:spPr>
          <a:xfrm>
            <a:off x="1394633" y="9724845"/>
            <a:ext cx="10907697" cy="566005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When an ad is created, the end goal for that ad is to trigger some type of action. That action that is wanted is called a conversion and there are many variables that influence conversions. The dataset in this study contained 11 original columns recording gender, age, income, conversion rate, and other factors. Among these columns there was one named "Clicks". A click may ultimately drive someone to perform an action which can then be recorded as a conversion.</a:t>
            </a:r>
          </a:p>
          <a:p>
            <a:r>
              <a:rPr lang="en-US" sz="2334" dirty="0">
                <a:latin typeface="Arial" panose="020B0604020202020204" pitchFamily="34" charset="0"/>
                <a:cs typeface="Arial" panose="020B0604020202020204" pitchFamily="34" charset="0"/>
              </a:rPr>
              <a:t>This means clicks may drive conversions, but it is hard to record latent user intent and if the click caused the conversion or if they had clicked accidentally. Due to the endogenous nature of clicks, an OLS vs 2SLS study in combination with machine learning techniques to feature engineer a strong viable instrument to remove the endogeneity of clicks was performed.</a:t>
            </a:r>
          </a:p>
          <a:p>
            <a:r>
              <a:rPr lang="en-US" sz="2334" dirty="0">
                <a:latin typeface="Arial" panose="020B0604020202020204" pitchFamily="34" charset="0"/>
                <a:cs typeface="Arial" panose="020B0604020202020204" pitchFamily="34" charset="0"/>
              </a:rPr>
              <a:t>To further explore how clicks impacted conversion rate a simple calibration slope test, and event-style analysis inspired by Raj Chetty's 2014 value-added forecast-bias works was concatenated onto the first part of this study as a follow-up, or future works section.</a:t>
            </a:r>
          </a:p>
        </p:txBody>
      </p:sp>
      <p:sp>
        <p:nvSpPr>
          <p:cNvPr id="36" name="TextBox 35">
            <a:extLst>
              <a:ext uri="{FF2B5EF4-FFF2-40B4-BE49-F238E27FC236}">
                <a16:creationId xmlns:a16="http://schemas.microsoft.com/office/drawing/2014/main" id="{062F750B-A460-467B-4B79-60FFE9BA88CE}"/>
              </a:ext>
            </a:extLst>
          </p:cNvPr>
          <p:cNvSpPr txBox="1"/>
          <p:nvPr/>
        </p:nvSpPr>
        <p:spPr>
          <a:xfrm>
            <a:off x="1551002" y="17022381"/>
            <a:ext cx="10594961"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Part I: Estimate the causal effect of clicks on conversions using feature engineered columns and ML techniques to create a strong instrument for 2SLS.</a:t>
            </a:r>
          </a:p>
          <a:p>
            <a:r>
              <a:rPr lang="en-US" sz="2334" dirty="0">
                <a:latin typeface="Arial" panose="020B0604020202020204" pitchFamily="34" charset="0"/>
                <a:cs typeface="Arial" panose="020B0604020202020204" pitchFamily="34" charset="0"/>
              </a:rPr>
              <a:t>Part II: Diagnose forecast bias in click-based predictions using Chetty-style inspired calibration and event-style validation.</a:t>
            </a:r>
          </a:p>
        </p:txBody>
      </p:sp>
      <p:sp>
        <p:nvSpPr>
          <p:cNvPr id="43" name="TextBox 42">
            <a:extLst>
              <a:ext uri="{FF2B5EF4-FFF2-40B4-BE49-F238E27FC236}">
                <a16:creationId xmlns:a16="http://schemas.microsoft.com/office/drawing/2014/main" id="{867D045B-6EE5-5C1B-6AE5-7F99A6FD1ED1}"/>
              </a:ext>
            </a:extLst>
          </p:cNvPr>
          <p:cNvSpPr txBox="1"/>
          <p:nvPr/>
        </p:nvSpPr>
        <p:spPr>
          <a:xfrm>
            <a:off x="1551002" y="20808529"/>
            <a:ext cx="1059496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We cleaned ad data (income, age, log transforms), engineered time and categorical features, and built ML‑based instruments for clicks using ensemble models. Instrument strength was validated with first‑stage 𝑅</a:t>
            </a:r>
            <a:r>
              <a:rPr lang="en-US" sz="2334" baseline="30000" dirty="0">
                <a:latin typeface="Arial" panose="020B0604020202020204" pitchFamily="34" charset="0"/>
                <a:cs typeface="Arial" panose="020B0604020202020204" pitchFamily="34" charset="0"/>
              </a:rPr>
              <a:t>2</a:t>
            </a:r>
            <a:r>
              <a:rPr lang="en-US" sz="2334" dirty="0">
                <a:latin typeface="Arial" panose="020B0604020202020204" pitchFamily="34" charset="0"/>
                <a:cs typeface="Arial" panose="020B0604020202020204" pitchFamily="34" charset="0"/>
              </a:rPr>
              <a:t>, F‑statistics, Cragg‑Donald, and Stock‑Yogo tests. Finally, we compared OLS vs. 2SLS estimates of clicks on conversion rates and extended with forecast‑bias diagnostics Chetty inspired calibration slope and event‑style validation.</a:t>
            </a:r>
          </a:p>
        </p:txBody>
      </p:sp>
      <p:sp>
        <p:nvSpPr>
          <p:cNvPr id="44" name="TextBox 43">
            <a:extLst>
              <a:ext uri="{FF2B5EF4-FFF2-40B4-BE49-F238E27FC236}">
                <a16:creationId xmlns:a16="http://schemas.microsoft.com/office/drawing/2014/main" id="{C8CA1922-6C8A-C94D-9734-B15DAC9F15EA}"/>
              </a:ext>
            </a:extLst>
          </p:cNvPr>
          <p:cNvSpPr txBox="1"/>
          <p:nvPr/>
        </p:nvSpPr>
        <p:spPr>
          <a:xfrm>
            <a:off x="26396973" y="9554055"/>
            <a:ext cx="10604846" cy="1178784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first attempt to implement IV with machine learning techniques failed due to fatal data quality issues in the real-world dataset. The cause was excessive noise and minimal variation in the "</a:t>
            </a:r>
            <a:r>
              <a:rPr lang="en-US" sz="2000" dirty="0" err="1">
                <a:latin typeface="Arial" panose="020B0604020202020204" pitchFamily="34" charset="0"/>
                <a:cs typeface="Arial" panose="020B0604020202020204" pitchFamily="34" charset="0"/>
              </a:rPr>
              <a:t>Click_time</a:t>
            </a:r>
            <a:r>
              <a:rPr lang="en-US" sz="2000" dirty="0">
                <a:latin typeface="Arial" panose="020B0604020202020204" pitchFamily="34" charset="0"/>
                <a:cs typeface="Arial" panose="020B0604020202020204" pitchFamily="34" charset="0"/>
              </a:rPr>
              <a:t>" column, resulting in no meaningful predictors for instrumenting the "Clicks" column. Specifically, the data collection process captured all observations at timestamp 20:45 with only microsecond-level variation. This clear data quality issue rendered the variable unusable as an instrument. </a:t>
            </a:r>
          </a:p>
          <a:p>
            <a:r>
              <a:rPr lang="en-US" sz="2000" dirty="0">
                <a:latin typeface="Arial" panose="020B0604020202020204" pitchFamily="34" charset="0"/>
                <a:cs typeface="Arial" panose="020B0604020202020204" pitchFamily="34" charset="0"/>
              </a:rPr>
              <a:t>This represents a fundamental flaw in the original data collection design rather than a theoretical limitation. No amount of ML feature engineering could manufacture a valid instrument and so this serves as empirical validation of the 'garbage in, garbage out' principle in causal inference. While this is a valid outcome on its own, there was still curiosity in how data with valid predictors and endogenous variables would take an instrument created from ML techniques. To allow the study to continue synthetic data was generated with endogeneity baked into the "Clicks" predictor and the columns used in the real dataset were used again albeit synthetically created.</a:t>
            </a:r>
          </a:p>
          <a:p>
            <a:r>
              <a:rPr lang="en-US" sz="2000" dirty="0">
                <a:latin typeface="Arial" panose="020B0604020202020204" pitchFamily="34" charset="0"/>
                <a:cs typeface="Arial" panose="020B0604020202020204" pitchFamily="34" charset="0"/>
              </a:rPr>
              <a:t>Endogeneity was introduced by correlating the error term with 'Clicks' (ρ = 0.08), simulating omitted variable bias to test whether 2SLS could recover unbiased estimates where OLS would fail. A complete ML-based instrumental variable pipeline was successfully implemented on the data, incorporating preprocessing, interaction features, and ensemble modeling. The first-stage F-statistic came out to 1744, which far exceeds the Stock-Yogo critical value of 10 and the Cragg-Donald statistic confirmed instrument strength. While these diagnostics are encouraging, they validate only the synthetic implementation. This ML-instrument demonstrated its utility in an endogeneity study where OLS failed and 2SLS succeeded, establishing a proof-of-concept for the methodological pipeline. This success allowed the study to continue to its other intended research purpose of incorporating Chetty like calibration bias, and event-style shock events. While inspired by his framework the implementation suffered from major issues. The calibration bias estimation lacked the crucial lagged variables, and the event-style shocks were genuine exogenous in Chetty's study unlike the simulated shock artificially induced into the synthetic dataset. The biggest issue was that the data used was synthetic, and in Chetty's study there were millions of rows that were real, based on tax documents, school districts, and such.</a:t>
            </a:r>
          </a:p>
          <a:p>
            <a:r>
              <a:rPr lang="en-US" sz="2000" dirty="0">
                <a:latin typeface="Arial" panose="020B0604020202020204" pitchFamily="34" charset="0"/>
                <a:cs typeface="Arial" panose="020B0604020202020204" pitchFamily="34" charset="0"/>
              </a:rPr>
              <a:t>Overall, this study yields two key insights. Instruments created by machine learning techniques should be validated and tested on real proven datasets so that ML created IVs may be validated against established IV creation methods.</a:t>
            </a:r>
          </a:p>
          <a:p>
            <a:r>
              <a:rPr lang="en-US" sz="2000" dirty="0">
                <a:latin typeface="Arial" panose="020B0604020202020204" pitchFamily="34" charset="0"/>
                <a:cs typeface="Arial" panose="020B0604020202020204" pitchFamily="34" charset="0"/>
              </a:rPr>
              <a:t>Chetty's techniques should be implemented with stricter terms to re-create a more accurate exploration of his 2014 study. Despite these limitations, this study demonstrates the technical feasibility of integrating ML feature engineering into the first-stage IV estimation, suggesting a promising avenue for instrument construction when combined with appropriate data quality and validation protocols.</a:t>
            </a:r>
          </a:p>
        </p:txBody>
      </p:sp>
      <p:sp>
        <p:nvSpPr>
          <p:cNvPr id="48" name="TextBox 47">
            <a:extLst>
              <a:ext uri="{FF2B5EF4-FFF2-40B4-BE49-F238E27FC236}">
                <a16:creationId xmlns:a16="http://schemas.microsoft.com/office/drawing/2014/main" id="{4932AE4F-5D8F-39F9-294B-CF8200662A62}"/>
              </a:ext>
            </a:extLst>
          </p:cNvPr>
          <p:cNvSpPr txBox="1"/>
          <p:nvPr/>
        </p:nvSpPr>
        <p:spPr>
          <a:xfrm>
            <a:off x="14053011" y="29984516"/>
            <a:ext cx="10540852"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The next section draws heavily on Chetty’s 2014 forecast bias framework. Cohort calibration plots and event-style shocks were simulated using two approaches: naïve OLS and an instrument-strengthened 2SLS model. The simulations demonstrate that OLS is biased by endogeneity, whereas 2SLS corrects for it.</a:t>
            </a:r>
          </a:p>
        </p:txBody>
      </p:sp>
      <p:sp>
        <p:nvSpPr>
          <p:cNvPr id="37" name="TextBox 36">
            <a:extLst>
              <a:ext uri="{FF2B5EF4-FFF2-40B4-BE49-F238E27FC236}">
                <a16:creationId xmlns:a16="http://schemas.microsoft.com/office/drawing/2014/main" id="{8DA7DCAF-A0D2-B550-1A2C-EE9BB976C33B}"/>
              </a:ext>
            </a:extLst>
          </p:cNvPr>
          <p:cNvSpPr txBox="1"/>
          <p:nvPr/>
        </p:nvSpPr>
        <p:spPr>
          <a:xfrm>
            <a:off x="1029295" y="3198284"/>
            <a:ext cx="24648914" cy="1323439"/>
          </a:xfrm>
          <a:prstGeom prst="rect">
            <a:avLst/>
          </a:prstGeom>
          <a:noFill/>
        </p:spPr>
        <p:txBody>
          <a:bodyPr wrap="square" rtlCol="0">
            <a:spAutoFit/>
          </a:bodyPr>
          <a:lstStyle/>
          <a:p>
            <a:r>
              <a:rPr lang="en-US" sz="8000" b="1" dirty="0">
                <a:solidFill>
                  <a:srgbClr val="4A2366"/>
                </a:solidFill>
                <a:latin typeface="Arial" panose="020B0604020202020204" pitchFamily="34" charset="0"/>
                <a:cs typeface="Arial" panose="020B0604020202020204" pitchFamily="34" charset="0"/>
              </a:rPr>
              <a:t>ML IV and Forecast Bias in Digital Ads</a:t>
            </a:r>
          </a:p>
        </p:txBody>
      </p:sp>
      <p:sp>
        <p:nvSpPr>
          <p:cNvPr id="38" name="TextBox 37">
            <a:extLst>
              <a:ext uri="{FF2B5EF4-FFF2-40B4-BE49-F238E27FC236}">
                <a16:creationId xmlns:a16="http://schemas.microsoft.com/office/drawing/2014/main" id="{8973C4ED-EC7A-7E07-DA28-3BEC0DBBBC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Ian Tai Ahn</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Goddard School of Business &amp; Economics</a:t>
            </a:r>
          </a:p>
          <a:p>
            <a:r>
              <a:rPr lang="en-US" sz="3500" dirty="0">
                <a:latin typeface="Arial" panose="020B0604020202020204" pitchFamily="34" charset="0"/>
                <a:cs typeface="Arial" panose="020B0604020202020204" pitchFamily="34" charset="0"/>
              </a:rPr>
              <a:t>Weber State University</a:t>
            </a:r>
          </a:p>
        </p:txBody>
      </p:sp>
      <p:pic>
        <p:nvPicPr>
          <p:cNvPr id="2" name="Picture 1">
            <a:extLst>
              <a:ext uri="{FF2B5EF4-FFF2-40B4-BE49-F238E27FC236}">
                <a16:creationId xmlns:a16="http://schemas.microsoft.com/office/drawing/2014/main" id="{18240963-3C67-0127-68C9-F1EAA9890033}"/>
              </a:ext>
            </a:extLst>
          </p:cNvPr>
          <p:cNvPicPr>
            <a:picLocks noChangeAspect="1"/>
          </p:cNvPicPr>
          <p:nvPr/>
        </p:nvPicPr>
        <p:blipFill>
          <a:blip r:embed="rId2"/>
          <a:stretch>
            <a:fillRect/>
          </a:stretch>
        </p:blipFill>
        <p:spPr>
          <a:xfrm>
            <a:off x="25946297" y="2713256"/>
            <a:ext cx="11364223" cy="2293493"/>
          </a:xfrm>
          <a:prstGeom prst="rect">
            <a:avLst/>
          </a:prstGeom>
        </p:spPr>
      </p:pic>
      <p:pic>
        <p:nvPicPr>
          <p:cNvPr id="18" name="Picture 17" descr="A diagram of a flowchart&#10;&#10;AI-generated content may be incorrect.">
            <a:extLst>
              <a:ext uri="{FF2B5EF4-FFF2-40B4-BE49-F238E27FC236}">
                <a16:creationId xmlns:a16="http://schemas.microsoft.com/office/drawing/2014/main" id="{D2BF3D7F-774D-B610-5C3F-A86A62940A4F}"/>
              </a:ext>
            </a:extLst>
          </p:cNvPr>
          <p:cNvPicPr>
            <a:picLocks noChangeAspect="1"/>
          </p:cNvPicPr>
          <p:nvPr/>
        </p:nvPicPr>
        <p:blipFill>
          <a:blip r:embed="rId3"/>
          <a:srcRect l="9341" t="6802" r="9357" b="6904"/>
          <a:stretch>
            <a:fillRect/>
          </a:stretch>
        </p:blipFill>
        <p:spPr>
          <a:xfrm>
            <a:off x="3013610" y="23213145"/>
            <a:ext cx="7669741" cy="814772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7FCACA33-A73A-177C-5824-8587B2DCA293}"/>
              </a:ext>
            </a:extLst>
          </p:cNvPr>
          <p:cNvPicPr>
            <a:picLocks noChangeAspect="1"/>
          </p:cNvPicPr>
          <p:nvPr/>
        </p:nvPicPr>
        <p:blipFill>
          <a:blip r:embed="rId4"/>
          <a:srcRect l="5609" t="8671" r="48236" b="7395"/>
          <a:stretch>
            <a:fillRect/>
          </a:stretch>
        </p:blipFill>
        <p:spPr>
          <a:xfrm>
            <a:off x="14046749" y="9709879"/>
            <a:ext cx="2407525" cy="5543247"/>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0897FB6-DD76-D378-69FC-5C793A996C78}"/>
              </a:ext>
            </a:extLst>
          </p:cNvPr>
          <p:cNvPicPr>
            <a:picLocks noChangeAspect="1"/>
          </p:cNvPicPr>
          <p:nvPr/>
        </p:nvPicPr>
        <p:blipFill>
          <a:blip r:embed="rId5"/>
          <a:srcRect l="5417" t="10005" r="51016" b="37455"/>
          <a:stretch/>
        </p:blipFill>
        <p:spPr>
          <a:xfrm>
            <a:off x="16454274" y="13121776"/>
            <a:ext cx="3939971" cy="2834505"/>
          </a:xfrm>
          <a:prstGeom prst="rect">
            <a:avLst/>
          </a:prstGeom>
        </p:spPr>
      </p:pic>
      <p:pic>
        <p:nvPicPr>
          <p:cNvPr id="25" name="Picture 24" descr="A graph with blue and red dots&#10;&#10;AI-generated content may be incorrect.">
            <a:extLst>
              <a:ext uri="{FF2B5EF4-FFF2-40B4-BE49-F238E27FC236}">
                <a16:creationId xmlns:a16="http://schemas.microsoft.com/office/drawing/2014/main" id="{CAD27FA3-CB2B-61B2-A19B-2AE1DFF57715}"/>
              </a:ext>
            </a:extLst>
          </p:cNvPr>
          <p:cNvPicPr>
            <a:picLocks noChangeAspect="1"/>
          </p:cNvPicPr>
          <p:nvPr/>
        </p:nvPicPr>
        <p:blipFill>
          <a:blip r:embed="rId6"/>
          <a:stretch>
            <a:fillRect/>
          </a:stretch>
        </p:blipFill>
        <p:spPr>
          <a:xfrm>
            <a:off x="14053011" y="16137935"/>
            <a:ext cx="4793494" cy="3579952"/>
          </a:xfrm>
          <a:prstGeom prst="rect">
            <a:avLst/>
          </a:prstGeom>
        </p:spPr>
      </p:pic>
      <p:pic>
        <p:nvPicPr>
          <p:cNvPr id="27" name="Picture 26" descr="A graph with blue and red dots&#10;&#10;AI-generated content may be incorrect.">
            <a:extLst>
              <a:ext uri="{FF2B5EF4-FFF2-40B4-BE49-F238E27FC236}">
                <a16:creationId xmlns:a16="http://schemas.microsoft.com/office/drawing/2014/main" id="{BB054A45-351B-2AE1-D206-B18F682F6CD5}"/>
              </a:ext>
            </a:extLst>
          </p:cNvPr>
          <p:cNvPicPr>
            <a:picLocks noChangeAspect="1"/>
          </p:cNvPicPr>
          <p:nvPr/>
        </p:nvPicPr>
        <p:blipFill>
          <a:blip r:embed="rId7"/>
          <a:stretch>
            <a:fillRect/>
          </a:stretch>
        </p:blipFill>
        <p:spPr>
          <a:xfrm>
            <a:off x="19558296" y="16138500"/>
            <a:ext cx="4793495" cy="3579952"/>
          </a:xfrm>
          <a:prstGeom prst="rect">
            <a:avLst/>
          </a:prstGeom>
        </p:spPr>
      </p:pic>
      <p:pic>
        <p:nvPicPr>
          <p:cNvPr id="29" name="Picture 28" descr="A diagram of a diagram&#10;&#10;AI-generated content may be incorrect.">
            <a:extLst>
              <a:ext uri="{FF2B5EF4-FFF2-40B4-BE49-F238E27FC236}">
                <a16:creationId xmlns:a16="http://schemas.microsoft.com/office/drawing/2014/main" id="{43B693F0-7521-71E8-D9BE-9F169955589A}"/>
              </a:ext>
            </a:extLst>
          </p:cNvPr>
          <p:cNvPicPr>
            <a:picLocks noChangeAspect="1"/>
          </p:cNvPicPr>
          <p:nvPr/>
        </p:nvPicPr>
        <p:blipFill>
          <a:blip r:embed="rId8"/>
          <a:stretch>
            <a:fillRect/>
          </a:stretch>
        </p:blipFill>
        <p:spPr>
          <a:xfrm>
            <a:off x="16594765" y="9709879"/>
            <a:ext cx="7757026" cy="3294921"/>
          </a:xfrm>
          <a:prstGeom prst="rect">
            <a:avLst/>
          </a:prstGeom>
        </p:spPr>
      </p:pic>
      <p:sp>
        <p:nvSpPr>
          <p:cNvPr id="30" name="TextBox 29">
            <a:extLst>
              <a:ext uri="{FF2B5EF4-FFF2-40B4-BE49-F238E27FC236}">
                <a16:creationId xmlns:a16="http://schemas.microsoft.com/office/drawing/2014/main" id="{91438FAD-AAEA-ECAA-F0CD-FEC59AD50C10}"/>
              </a:ext>
            </a:extLst>
          </p:cNvPr>
          <p:cNvSpPr txBox="1"/>
          <p:nvPr/>
        </p:nvSpPr>
        <p:spPr>
          <a:xfrm>
            <a:off x="14053011" y="19819838"/>
            <a:ext cx="1054085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The figures above outline the first stage of this study. Feature engineering was applied to the original dataset to construct new predictors that would feed into the ensemble model, with the goal of creating a strong instrument for bias correction.</a:t>
            </a:r>
          </a:p>
          <a:p>
            <a:r>
              <a:rPr lang="en-US" sz="2334" dirty="0">
                <a:latin typeface="Arial" panose="020B0604020202020204" pitchFamily="34" charset="0"/>
                <a:cs typeface="Arial" panose="020B0604020202020204" pitchFamily="34" charset="0"/>
              </a:rPr>
              <a:t>However, the real dataset’s “Clicks” predictor had excessive noise, preventing other variables from explaining its variation. Since Chetty’s forecast bias techniques require a strong instrument, the study would have ended here. To overcome this limitation, synthetic data was generated with endogeneity baked into the “Clicks” variable.</a:t>
            </a:r>
          </a:p>
        </p:txBody>
      </p:sp>
      <p:pic>
        <p:nvPicPr>
          <p:cNvPr id="32" name="Picture 31" descr="A graph with blue and orange squares&#10;&#10;AI-generated content may be incorrect.">
            <a:extLst>
              <a:ext uri="{FF2B5EF4-FFF2-40B4-BE49-F238E27FC236}">
                <a16:creationId xmlns:a16="http://schemas.microsoft.com/office/drawing/2014/main" id="{E00F9F7D-8EE6-A40A-5362-D81BEF4EAB69}"/>
              </a:ext>
            </a:extLst>
          </p:cNvPr>
          <p:cNvPicPr>
            <a:picLocks noChangeAspect="1"/>
          </p:cNvPicPr>
          <p:nvPr/>
        </p:nvPicPr>
        <p:blipFill>
          <a:blip r:embed="rId9"/>
          <a:stretch>
            <a:fillRect/>
          </a:stretch>
        </p:blipFill>
        <p:spPr>
          <a:xfrm>
            <a:off x="19615046" y="25769928"/>
            <a:ext cx="4793495" cy="4119304"/>
          </a:xfrm>
          <a:prstGeom prst="rect">
            <a:avLst/>
          </a:prstGeom>
        </p:spPr>
      </p:pic>
      <p:pic>
        <p:nvPicPr>
          <p:cNvPr id="34" name="Picture 33" descr="A graph with a line and dots&#10;&#10;AI-generated content may be incorrect.">
            <a:extLst>
              <a:ext uri="{FF2B5EF4-FFF2-40B4-BE49-F238E27FC236}">
                <a16:creationId xmlns:a16="http://schemas.microsoft.com/office/drawing/2014/main" id="{5754465E-7162-5E57-782A-C006D01E0D32}"/>
              </a:ext>
            </a:extLst>
          </p:cNvPr>
          <p:cNvPicPr>
            <a:picLocks noChangeAspect="1"/>
          </p:cNvPicPr>
          <p:nvPr/>
        </p:nvPicPr>
        <p:blipFill>
          <a:blip r:embed="rId10"/>
          <a:stretch>
            <a:fillRect/>
          </a:stretch>
        </p:blipFill>
        <p:spPr>
          <a:xfrm>
            <a:off x="14109762" y="25788208"/>
            <a:ext cx="5215891" cy="4113836"/>
          </a:xfrm>
          <a:prstGeom prst="rect">
            <a:avLst/>
          </a:prstGeom>
        </p:spPr>
      </p:pic>
      <p:pic>
        <p:nvPicPr>
          <p:cNvPr id="42" name="Picture 41" descr="A screenshot of a computer&#10;&#10;AI-generated content may be incorrect.">
            <a:extLst>
              <a:ext uri="{FF2B5EF4-FFF2-40B4-BE49-F238E27FC236}">
                <a16:creationId xmlns:a16="http://schemas.microsoft.com/office/drawing/2014/main" id="{537AC8AC-59DA-EC19-42CA-E5904754781B}"/>
              </a:ext>
            </a:extLst>
          </p:cNvPr>
          <p:cNvPicPr>
            <a:picLocks noChangeAspect="1"/>
          </p:cNvPicPr>
          <p:nvPr/>
        </p:nvPicPr>
        <p:blipFill>
          <a:blip r:embed="rId11"/>
          <a:srcRect l="6013" t="8829" r="48767" b="68263"/>
          <a:stretch>
            <a:fillRect/>
          </a:stretch>
        </p:blipFill>
        <p:spPr>
          <a:xfrm>
            <a:off x="20322456" y="23435419"/>
            <a:ext cx="2951742" cy="1999744"/>
          </a:xfrm>
          <a:prstGeom prst="rect">
            <a:avLst/>
          </a:prstGeom>
        </p:spPr>
      </p:pic>
      <p:pic>
        <p:nvPicPr>
          <p:cNvPr id="55" name="Picture 54" descr="A screenshot of a computer&#10;&#10;AI-generated content may be incorrect.">
            <a:extLst>
              <a:ext uri="{FF2B5EF4-FFF2-40B4-BE49-F238E27FC236}">
                <a16:creationId xmlns:a16="http://schemas.microsoft.com/office/drawing/2014/main" id="{E1207137-CE9F-8DB1-4A2C-873F609BBA35}"/>
              </a:ext>
            </a:extLst>
          </p:cNvPr>
          <p:cNvPicPr>
            <a:picLocks noChangeAspect="1"/>
          </p:cNvPicPr>
          <p:nvPr/>
        </p:nvPicPr>
        <p:blipFill>
          <a:blip r:embed="rId12"/>
          <a:srcRect l="6003" t="8828" r="48557" b="62323"/>
          <a:stretch>
            <a:fillRect/>
          </a:stretch>
        </p:blipFill>
        <p:spPr>
          <a:xfrm>
            <a:off x="15483144" y="23249158"/>
            <a:ext cx="2712703" cy="2303148"/>
          </a:xfrm>
          <a:prstGeom prst="rect">
            <a:avLst/>
          </a:prstGeom>
        </p:spPr>
      </p:pic>
      <p:pic>
        <p:nvPicPr>
          <p:cNvPr id="15" name="Picture 14">
            <a:extLst>
              <a:ext uri="{FF2B5EF4-FFF2-40B4-BE49-F238E27FC236}">
                <a16:creationId xmlns:a16="http://schemas.microsoft.com/office/drawing/2014/main" id="{ECE16002-232B-2D7E-308F-1341CEB6654C}"/>
              </a:ext>
            </a:extLst>
          </p:cNvPr>
          <p:cNvPicPr>
            <a:picLocks noChangeAspect="1"/>
          </p:cNvPicPr>
          <p:nvPr/>
        </p:nvPicPr>
        <p:blipFill>
          <a:blip r:embed="rId13"/>
          <a:srcRect l="5512" t="10422" r="50921" b="37304"/>
          <a:stretch/>
        </p:blipFill>
        <p:spPr>
          <a:xfrm>
            <a:off x="20468570" y="13136181"/>
            <a:ext cx="3939971" cy="2820100"/>
          </a:xfrm>
          <a:prstGeom prst="rect">
            <a:avLst/>
          </a:prstGeom>
        </p:spPr>
      </p:pic>
    </p:spTree>
    <p:extLst>
      <p:ext uri="{BB962C8B-B14F-4D97-AF65-F5344CB8AC3E}">
        <p14:creationId xmlns:p14="http://schemas.microsoft.com/office/powerpoint/2010/main" val="3795281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1</a:t>
            </a:r>
            <a:br>
              <a:rPr lang="en-US" sz="30625" b="1" dirty="0">
                <a:solidFill>
                  <a:schemeClr val="bg1"/>
                </a:solidFill>
                <a:latin typeface="+mn-lt"/>
              </a:rPr>
            </a:br>
            <a:r>
              <a:rPr lang="en-US" sz="17800" b="1" dirty="0">
                <a:solidFill>
                  <a:schemeClr val="bg1"/>
                </a:solidFill>
                <a:latin typeface="+mn-lt"/>
              </a:rPr>
              <a:t>Box Text</a:t>
            </a:r>
            <a:endParaRPr lang="en-US" sz="30625" b="1" dirty="0">
              <a:solidFill>
                <a:schemeClr val="bg1"/>
              </a:solidFill>
              <a:latin typeface="+mn-lt"/>
            </a:endParaRPr>
          </a:p>
        </p:txBody>
      </p:sp>
    </p:spTree>
    <p:extLst>
      <p:ext uri="{BB962C8B-B14F-4D97-AF65-F5344CB8AC3E}">
        <p14:creationId xmlns:p14="http://schemas.microsoft.com/office/powerpoint/2010/main" val="341052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06F7B-4513-654A-8838-18C4EBC4EA8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	</a:t>
            </a:r>
          </a:p>
        </p:txBody>
      </p:sp>
      <p:sp>
        <p:nvSpPr>
          <p:cNvPr id="3" name="TextBox 2">
            <a:extLst>
              <a:ext uri="{FF2B5EF4-FFF2-40B4-BE49-F238E27FC236}">
                <a16:creationId xmlns:a16="http://schemas.microsoft.com/office/drawing/2014/main" id="{144C9136-C2C9-234A-8555-1F6C34525650}"/>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 name="Rectangle 3">
            <a:extLst>
              <a:ext uri="{FF2B5EF4-FFF2-40B4-BE49-F238E27FC236}">
                <a16:creationId xmlns:a16="http://schemas.microsoft.com/office/drawing/2014/main" id="{C2642BAB-3737-CE4C-874C-5EA986C6E360}"/>
              </a:ext>
            </a:extLst>
          </p:cNvPr>
          <p:cNvSpPr/>
          <p:nvPr/>
        </p:nvSpPr>
        <p:spPr>
          <a:xfrm>
            <a:off x="1029296" y="8458201"/>
            <a:ext cx="11429206"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721B937-827D-314B-B2ED-2E7548C9EE2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7" name="Rectangle 6">
            <a:extLst>
              <a:ext uri="{FF2B5EF4-FFF2-40B4-BE49-F238E27FC236}">
                <a16:creationId xmlns:a16="http://schemas.microsoft.com/office/drawing/2014/main" id="{0054D73D-2049-6943-9D0F-F943E4C153F2}"/>
              </a:ext>
            </a:extLst>
          </p:cNvPr>
          <p:cNvSpPr/>
          <p:nvPr/>
        </p:nvSpPr>
        <p:spPr>
          <a:xfrm>
            <a:off x="1029296" y="15780899"/>
            <a:ext cx="11429206"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9"/>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9B09C4E-8E27-C640-864E-578E1F8DE2A9}"/>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0" name="Rectangle 9">
            <a:extLst>
              <a:ext uri="{FF2B5EF4-FFF2-40B4-BE49-F238E27FC236}">
                <a16:creationId xmlns:a16="http://schemas.microsoft.com/office/drawing/2014/main" id="{D6AA515A-3A7F-5640-8920-E1BB8F2119C1}"/>
              </a:ext>
            </a:extLst>
          </p:cNvPr>
          <p:cNvSpPr/>
          <p:nvPr/>
        </p:nvSpPr>
        <p:spPr>
          <a:xfrm>
            <a:off x="1029296" y="19564087"/>
            <a:ext cx="11429206" cy="1267845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2" name="TextBox 11">
            <a:extLst>
              <a:ext uri="{FF2B5EF4-FFF2-40B4-BE49-F238E27FC236}">
                <a16:creationId xmlns:a16="http://schemas.microsoft.com/office/drawing/2014/main" id="{5E4E1E98-535D-8A42-B839-284FF39154F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13" name="Rectangle 12">
            <a:extLst>
              <a:ext uri="{FF2B5EF4-FFF2-40B4-BE49-F238E27FC236}">
                <a16:creationId xmlns:a16="http://schemas.microsoft.com/office/drawing/2014/main" id="{2ED94CB9-0EA5-0949-9A16-A3B9F670D1D8}"/>
              </a:ext>
            </a:extLst>
          </p:cNvPr>
          <p:cNvSpPr/>
          <p:nvPr/>
        </p:nvSpPr>
        <p:spPr>
          <a:xfrm>
            <a:off x="13490057" y="8458202"/>
            <a:ext cx="11426945" cy="2378433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90057" y="8458201"/>
            <a:ext cx="11426946"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9" y="8458201"/>
            <a:ext cx="11429207" cy="1335331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9" y="8458201"/>
            <a:ext cx="11429207"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A23D0FE-114C-E340-AD79-35B3FA3F4902}"/>
              </a:ext>
            </a:extLst>
          </p:cNvPr>
          <p:cNvSpPr txBox="1"/>
          <p:nvPr/>
        </p:nvSpPr>
        <p:spPr>
          <a:xfrm>
            <a:off x="26460253" y="1962911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tequila noisier? Quiz dolenem oluptam ne nonessumqui doluptatem exeribus id eveliquam qui nisqui atet eiciunt.</a:t>
            </a:r>
          </a:p>
        </p:txBody>
      </p:sp>
      <p:sp>
        <p:nvSpPr>
          <p:cNvPr id="19" name="Rectangle 18">
            <a:extLst>
              <a:ext uri="{FF2B5EF4-FFF2-40B4-BE49-F238E27FC236}">
                <a16:creationId xmlns:a16="http://schemas.microsoft.com/office/drawing/2014/main" id="{306728DD-3024-1B4C-94BC-95C541653A9E}"/>
              </a:ext>
            </a:extLst>
          </p:cNvPr>
          <p:cNvSpPr/>
          <p:nvPr/>
        </p:nvSpPr>
        <p:spPr>
          <a:xfrm>
            <a:off x="25946100" y="22323488"/>
            <a:ext cx="11429207"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100" y="22323487"/>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053" y="23680800"/>
            <a:ext cx="1060484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100" y="27101863"/>
            <a:ext cx="11429207"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100" y="27101862"/>
            <a:ext cx="11429207"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053" y="284591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9" name="TextBox 28">
            <a:extLst>
              <a:ext uri="{FF2B5EF4-FFF2-40B4-BE49-F238E27FC236}">
                <a16:creationId xmlns:a16="http://schemas.microsoft.com/office/drawing/2014/main" id="{CF812447-AF32-174B-A1C0-8F47BB58F5E6}"/>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ED81B2BC-48ED-0D4A-8526-EBF10CBBD854}"/>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217788B5-58CC-6841-BF10-2643EB3239B8}"/>
              </a:ext>
            </a:extLst>
          </p:cNvPr>
          <p:cNvSpPr/>
          <p:nvPr/>
        </p:nvSpPr>
        <p:spPr>
          <a:xfrm>
            <a:off x="14001750" y="21694333"/>
            <a:ext cx="10401300" cy="55904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80386121-76E6-3744-A387-8900ACBDCF2A}"/>
              </a:ext>
            </a:extLst>
          </p:cNvPr>
          <p:cNvSpPr txBox="1"/>
          <p:nvPr/>
        </p:nvSpPr>
        <p:spPr>
          <a:xfrm>
            <a:off x="14001750" y="2828068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37" name="Rectangle 36">
            <a:extLst>
              <a:ext uri="{FF2B5EF4-FFF2-40B4-BE49-F238E27FC236}">
                <a16:creationId xmlns:a16="http://schemas.microsoft.com/office/drawing/2014/main" id="{2A7112EF-A250-F846-ACE9-3159B1FD2EDA}"/>
              </a:ext>
            </a:extLst>
          </p:cNvPr>
          <p:cNvSpPr/>
          <p:nvPr/>
        </p:nvSpPr>
        <p:spPr>
          <a:xfrm>
            <a:off x="26460251" y="9994108"/>
            <a:ext cx="10401300" cy="90580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F3CD8439-CD2F-884C-9D98-9DE55FACB08A}"/>
              </a:ext>
            </a:extLst>
          </p:cNvPr>
          <p:cNvSpPr/>
          <p:nvPr/>
        </p:nvSpPr>
        <p:spPr>
          <a:xfrm>
            <a:off x="1551001" y="23037769"/>
            <a:ext cx="10401300" cy="85680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02B890C9-A0B3-EA42-8735-87E37E8E9738}"/>
              </a:ext>
            </a:extLst>
          </p:cNvPr>
          <p:cNvSpPr/>
          <p:nvPr/>
        </p:nvSpPr>
        <p:spPr>
          <a:xfrm>
            <a:off x="14001750"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4B288EB5-3FBD-ED49-A504-5C3FCE5B1B33}"/>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2DCE869E-E5FB-6A45-A839-36C64AE326E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3" name="Oval 42">
            <a:extLst>
              <a:ext uri="{FF2B5EF4-FFF2-40B4-BE49-F238E27FC236}">
                <a16:creationId xmlns:a16="http://schemas.microsoft.com/office/drawing/2014/main" id="{64E4CEBE-8527-1D44-8278-0D3073142C9B}"/>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5" name="Picture 24">
            <a:extLst>
              <a:ext uri="{FF2B5EF4-FFF2-40B4-BE49-F238E27FC236}">
                <a16:creationId xmlns:a16="http://schemas.microsoft.com/office/drawing/2014/main" id="{DCA5ABAF-6BD7-4132-8AC6-94627AD0B242}"/>
              </a:ext>
            </a:extLst>
          </p:cNvPr>
          <p:cNvPicPr>
            <a:picLocks noChangeAspect="1"/>
          </p:cNvPicPr>
          <p:nvPr/>
        </p:nvPicPr>
        <p:blipFill>
          <a:blip r:embed="rId2"/>
          <a:stretch>
            <a:fillRect/>
          </a:stretch>
        </p:blipFill>
        <p:spPr>
          <a:xfrm>
            <a:off x="25946300" y="3196718"/>
            <a:ext cx="9161194" cy="1850746"/>
          </a:xfrm>
          <a:prstGeom prst="rect">
            <a:avLst/>
          </a:prstGeom>
        </p:spPr>
      </p:pic>
    </p:spTree>
    <p:extLst>
      <p:ext uri="{BB962C8B-B14F-4D97-AF65-F5344CB8AC3E}">
        <p14:creationId xmlns:p14="http://schemas.microsoft.com/office/powerpoint/2010/main" val="123702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1"/>
            <a:ext cx="8428831" cy="681073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43249" y="9815513"/>
            <a:ext cx="7536956" cy="512114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8" name="Rectangle 7">
            <a:extLst>
              <a:ext uri="{FF2B5EF4-FFF2-40B4-BE49-F238E27FC236}">
                <a16:creationId xmlns:a16="http://schemas.microsoft.com/office/drawing/2014/main" id="{11D76E45-4221-784E-9042-7F1E9FCA2159}"/>
              </a:ext>
            </a:extLst>
          </p:cNvPr>
          <p:cNvSpPr/>
          <p:nvPr/>
        </p:nvSpPr>
        <p:spPr>
          <a:xfrm>
            <a:off x="1029296" y="15780899"/>
            <a:ext cx="8428831"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9"/>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43249" y="17138212"/>
            <a:ext cx="7536956" cy="1169936"/>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11" name="Rectangle 10">
            <a:extLst>
              <a:ext uri="{FF2B5EF4-FFF2-40B4-BE49-F238E27FC236}">
                <a16:creationId xmlns:a16="http://schemas.microsoft.com/office/drawing/2014/main" id="{2AC55AFA-F8C3-C646-9842-2C15C0F1787C}"/>
              </a:ext>
            </a:extLst>
          </p:cNvPr>
          <p:cNvSpPr/>
          <p:nvPr/>
        </p:nvSpPr>
        <p:spPr>
          <a:xfrm>
            <a:off x="1029296" y="19564086"/>
            <a:ext cx="8428831" cy="12280887"/>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BF2218CC-9C01-7944-9D51-4C41E0A911C7}"/>
              </a:ext>
            </a:extLst>
          </p:cNvPr>
          <p:cNvSpPr txBox="1"/>
          <p:nvPr/>
        </p:nvSpPr>
        <p:spPr>
          <a:xfrm>
            <a:off x="1543249" y="20921400"/>
            <a:ext cx="7536956" cy="2247538"/>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2338677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8458202"/>
            <a:ext cx="8458003" cy="12977074"/>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432846" y="18935879"/>
            <a:ext cx="7613645" cy="1888337"/>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20" name="Rectangle 19">
            <a:extLst>
              <a:ext uri="{FF2B5EF4-FFF2-40B4-BE49-F238E27FC236}">
                <a16:creationId xmlns:a16="http://schemas.microsoft.com/office/drawing/2014/main" id="{660C0F2E-8FAE-0748-AEDD-F5EFEBD20562}"/>
              </a:ext>
            </a:extLst>
          </p:cNvPr>
          <p:cNvSpPr/>
          <p:nvPr/>
        </p:nvSpPr>
        <p:spPr>
          <a:xfrm>
            <a:off x="28900363" y="21947245"/>
            <a:ext cx="8458003"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00363" y="21947244"/>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15704" y="23304557"/>
            <a:ext cx="7613646" cy="2606739"/>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00363" y="26725620"/>
            <a:ext cx="8458003"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00363" y="26725619"/>
            <a:ext cx="8458003" cy="1023938"/>
          </a:xfrm>
          <a:prstGeom prst="rect">
            <a:avLst/>
          </a:prstGeom>
          <a:solidFill>
            <a:srgbClr val="4A2366"/>
          </a:solid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15704" y="28082931"/>
            <a:ext cx="7613646" cy="2965940"/>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2" name="Rectangle 31">
            <a:extLst>
              <a:ext uri="{FF2B5EF4-FFF2-40B4-BE49-F238E27FC236}">
                <a16:creationId xmlns:a16="http://schemas.microsoft.com/office/drawing/2014/main" id="{71F20702-5F05-2545-8326-2513930550DE}"/>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551D4FDD-D9BD-244B-A6DB-01324FB63EB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Rectangle 33">
            <a:extLst>
              <a:ext uri="{FF2B5EF4-FFF2-40B4-BE49-F238E27FC236}">
                <a16:creationId xmlns:a16="http://schemas.microsoft.com/office/drawing/2014/main" id="{6C06E6CA-A883-3749-ADA5-6442340C9E1D}"/>
              </a:ext>
            </a:extLst>
          </p:cNvPr>
          <p:cNvSpPr/>
          <p:nvPr/>
        </p:nvSpPr>
        <p:spPr>
          <a:xfrm>
            <a:off x="10830522" y="24695864"/>
            <a:ext cx="16715976" cy="63530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Rectangle 34">
            <a:extLst>
              <a:ext uri="{FF2B5EF4-FFF2-40B4-BE49-F238E27FC236}">
                <a16:creationId xmlns:a16="http://schemas.microsoft.com/office/drawing/2014/main" id="{7364391D-DC6E-7747-8FF2-A7BAADDBAE9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6C3A8353-19DD-EC4C-B17F-F583E3E3771C}"/>
              </a:ext>
            </a:extLst>
          </p:cNvPr>
          <p:cNvSpPr txBox="1"/>
          <p:nvPr/>
        </p:nvSpPr>
        <p:spPr>
          <a:xfrm>
            <a:off x="10830521" y="20690410"/>
            <a:ext cx="16893874" cy="3684342"/>
          </a:xfrm>
          <a:prstGeom prst="rect">
            <a:avLst/>
          </a:prstGeom>
          <a:noFill/>
          <a:ln>
            <a:noFill/>
          </a:ln>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37" name="Rectangle 36">
            <a:extLst>
              <a:ext uri="{FF2B5EF4-FFF2-40B4-BE49-F238E27FC236}">
                <a16:creationId xmlns:a16="http://schemas.microsoft.com/office/drawing/2014/main" id="{C9712253-1F03-F741-AA72-AA973DB23EDD}"/>
              </a:ext>
            </a:extLst>
          </p:cNvPr>
          <p:cNvSpPr/>
          <p:nvPr/>
        </p:nvSpPr>
        <p:spPr>
          <a:xfrm>
            <a:off x="1543249" y="23490339"/>
            <a:ext cx="7400925" cy="75585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5B9137E0-BBD5-8745-B2C8-A7F0CB0ABC6D}"/>
              </a:ext>
            </a:extLst>
          </p:cNvPr>
          <p:cNvSpPr/>
          <p:nvPr/>
        </p:nvSpPr>
        <p:spPr>
          <a:xfrm>
            <a:off x="29432844" y="9994108"/>
            <a:ext cx="7428707" cy="84298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795C12CC-2121-F045-97DF-7192BB2184C3}"/>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TextBox 39">
            <a:extLst>
              <a:ext uri="{FF2B5EF4-FFF2-40B4-BE49-F238E27FC236}">
                <a16:creationId xmlns:a16="http://schemas.microsoft.com/office/drawing/2014/main" id="{D8A31AEC-7945-014E-BE11-1CDF4670920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p>
        </p:txBody>
      </p:sp>
      <p:sp>
        <p:nvSpPr>
          <p:cNvPr id="41" name="TextBox 40">
            <a:extLst>
              <a:ext uri="{FF2B5EF4-FFF2-40B4-BE49-F238E27FC236}">
                <a16:creationId xmlns:a16="http://schemas.microsoft.com/office/drawing/2014/main" id="{942A182B-FC52-D94A-B6C6-612225721D07}"/>
              </a:ext>
            </a:extLst>
          </p:cNvPr>
          <p:cNvSpPr txBox="1"/>
          <p:nvPr/>
        </p:nvSpPr>
        <p:spPr>
          <a:xfrm>
            <a:off x="1029296" y="5918516"/>
            <a:ext cx="23513306" cy="2246769"/>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a:p>
            <a:endParaRPr lang="en-US" sz="3500" dirty="0">
              <a:solidFill>
                <a:srgbClr val="BF57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2FDA6B75-797C-D74B-8B51-684F8D4AD67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15F116FC-1F4C-A34A-A5FE-F8D083A7105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9A26EB4F-EAE2-4B74-888C-2FF8482112A4}"/>
              </a:ext>
            </a:extLst>
          </p:cNvPr>
          <p:cNvPicPr>
            <a:picLocks noChangeAspect="1"/>
          </p:cNvPicPr>
          <p:nvPr/>
        </p:nvPicPr>
        <p:blipFill>
          <a:blip r:embed="rId2"/>
          <a:stretch>
            <a:fillRect/>
          </a:stretch>
        </p:blipFill>
        <p:spPr>
          <a:xfrm>
            <a:off x="25946300" y="3198284"/>
            <a:ext cx="9217018" cy="1862024"/>
          </a:xfrm>
          <a:prstGeom prst="rect">
            <a:avLst/>
          </a:prstGeom>
        </p:spPr>
      </p:pic>
    </p:spTree>
    <p:extLst>
      <p:ext uri="{BB962C8B-B14F-4D97-AF65-F5344CB8AC3E}">
        <p14:creationId xmlns:p14="http://schemas.microsoft.com/office/powerpoint/2010/main" val="346675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8458202"/>
            <a:ext cx="8428832" cy="1800868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5AE7EA2-2D34-444D-8C93-4C6520E1CAC5}"/>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8" name="Rectangle 7">
            <a:extLst>
              <a:ext uri="{FF2B5EF4-FFF2-40B4-BE49-F238E27FC236}">
                <a16:creationId xmlns:a16="http://schemas.microsoft.com/office/drawing/2014/main" id="{11D76E45-4221-784E-9042-7F1E9FCA2159}"/>
              </a:ext>
            </a:extLst>
          </p:cNvPr>
          <p:cNvSpPr/>
          <p:nvPr/>
        </p:nvSpPr>
        <p:spPr>
          <a:xfrm>
            <a:off x="1028603" y="27108178"/>
            <a:ext cx="8428832" cy="4656292"/>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8603" y="27108178"/>
            <a:ext cx="842883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74D900F-F45C-C14E-92C9-2726BC444C2D}"/>
              </a:ext>
            </a:extLst>
          </p:cNvPr>
          <p:cNvSpPr txBox="1"/>
          <p:nvPr/>
        </p:nvSpPr>
        <p:spPr>
          <a:xfrm>
            <a:off x="1550309" y="28465491"/>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11" name="Rectangle 10">
            <a:extLst>
              <a:ext uri="{FF2B5EF4-FFF2-40B4-BE49-F238E27FC236}">
                <a16:creationId xmlns:a16="http://schemas.microsoft.com/office/drawing/2014/main" id="{2AC55AFA-F8C3-C646-9842-2C15C0F1787C}"/>
              </a:ext>
            </a:extLst>
          </p:cNvPr>
          <p:cNvSpPr/>
          <p:nvPr/>
        </p:nvSpPr>
        <p:spPr>
          <a:xfrm>
            <a:off x="10315180" y="13885920"/>
            <a:ext cx="8458001" cy="17878550"/>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5180" y="13885920"/>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8458202"/>
            <a:ext cx="17745273" cy="4926541"/>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5651" y="8458202"/>
            <a:ext cx="8459854" cy="1283022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5651" y="8458201"/>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BD699F-9855-4F4D-94C5-6CB6C7AB5BEF}"/>
              </a:ext>
            </a:extLst>
          </p:cNvPr>
          <p:cNvSpPr txBox="1"/>
          <p:nvPr/>
        </p:nvSpPr>
        <p:spPr>
          <a:xfrm>
            <a:off x="29359142" y="1777855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660C0F2E-8FAE-0748-AEDD-F5EFEBD20562}"/>
              </a:ext>
            </a:extLst>
          </p:cNvPr>
          <p:cNvSpPr/>
          <p:nvPr/>
        </p:nvSpPr>
        <p:spPr>
          <a:xfrm>
            <a:off x="28943433" y="21800398"/>
            <a:ext cx="8459854"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43433" y="21800397"/>
            <a:ext cx="8459854"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60628" y="23157710"/>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a:t>
            </a:r>
          </a:p>
        </p:txBody>
      </p:sp>
      <p:sp>
        <p:nvSpPr>
          <p:cNvPr id="23" name="Rectangle 22">
            <a:extLst>
              <a:ext uri="{FF2B5EF4-FFF2-40B4-BE49-F238E27FC236}">
                <a16:creationId xmlns:a16="http://schemas.microsoft.com/office/drawing/2014/main" id="{A45ADA07-8278-B54B-9CE5-CA9E03B56D9F}"/>
              </a:ext>
            </a:extLst>
          </p:cNvPr>
          <p:cNvSpPr/>
          <p:nvPr/>
        </p:nvSpPr>
        <p:spPr>
          <a:xfrm>
            <a:off x="28945285" y="26578773"/>
            <a:ext cx="8458001"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45285" y="26578772"/>
            <a:ext cx="8458001"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60628" y="27936084"/>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8380" y="13885919"/>
            <a:ext cx="8432072" cy="1787854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8380" y="13885920"/>
            <a:ext cx="8432072"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31" name="TextBox 30">
            <a:extLst>
              <a:ext uri="{FF2B5EF4-FFF2-40B4-BE49-F238E27FC236}">
                <a16:creationId xmlns:a16="http://schemas.microsoft.com/office/drawing/2014/main" id="{BF866DBD-AFA5-E34A-AFF1-B30F11404610}"/>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5" name="TextBox 34">
            <a:extLst>
              <a:ext uri="{FF2B5EF4-FFF2-40B4-BE49-F238E27FC236}">
                <a16:creationId xmlns:a16="http://schemas.microsoft.com/office/drawing/2014/main" id="{A7640BDE-C67D-B84A-829C-36A8AE3405CF}"/>
              </a:ext>
            </a:extLst>
          </p:cNvPr>
          <p:cNvSpPr txBox="1"/>
          <p:nvPr/>
        </p:nvSpPr>
        <p:spPr>
          <a:xfrm>
            <a:off x="20145574" y="2646688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39" name="Rectangle 38">
            <a:extLst>
              <a:ext uri="{FF2B5EF4-FFF2-40B4-BE49-F238E27FC236}">
                <a16:creationId xmlns:a16="http://schemas.microsoft.com/office/drawing/2014/main" id="{95B41FA5-B29F-AA4F-BF8E-7878B98CD4FC}"/>
              </a:ext>
            </a:extLst>
          </p:cNvPr>
          <p:cNvSpPr/>
          <p:nvPr/>
        </p:nvSpPr>
        <p:spPr>
          <a:xfrm>
            <a:off x="20145574" y="15318847"/>
            <a:ext cx="7400925" cy="1044560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940378C1-64A1-9341-AEAA-708C33149AAC}"/>
              </a:ext>
            </a:extLst>
          </p:cNvPr>
          <p:cNvSpPr/>
          <p:nvPr/>
        </p:nvSpPr>
        <p:spPr>
          <a:xfrm>
            <a:off x="1551001" y="17771383"/>
            <a:ext cx="7400925" cy="7993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FF1F17DC-B350-C146-8493-0ABCAB026C2B}"/>
              </a:ext>
            </a:extLst>
          </p:cNvPr>
          <p:cNvSpPr/>
          <p:nvPr/>
        </p:nvSpPr>
        <p:spPr>
          <a:xfrm>
            <a:off x="29432846" y="9995131"/>
            <a:ext cx="7428706" cy="727145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64BBB3CF-C1EA-A94F-B695-24C7D8919629}"/>
              </a:ext>
            </a:extLst>
          </p:cNvPr>
          <p:cNvSpPr/>
          <p:nvPr/>
        </p:nvSpPr>
        <p:spPr>
          <a:xfrm>
            <a:off x="10830521" y="27426283"/>
            <a:ext cx="7400925" cy="380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0BF68F78-D1CD-2F4C-9F77-7579004F91E0}"/>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4CF520CD-A925-2841-9164-69A68FF5A84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68BE46D-E5EB-604E-8132-F75B9972C85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38A25E64-3B1A-F548-BC9F-6966971556C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51FA3677-378C-3547-8245-C54D5410339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 name="Picture 2">
            <a:extLst>
              <a:ext uri="{FF2B5EF4-FFF2-40B4-BE49-F238E27FC236}">
                <a16:creationId xmlns:a16="http://schemas.microsoft.com/office/drawing/2014/main" id="{A14532A6-50D7-418B-ADC6-14E57046DE77}"/>
              </a:ext>
            </a:extLst>
          </p:cNvPr>
          <p:cNvPicPr>
            <a:picLocks noChangeAspect="1"/>
          </p:cNvPicPr>
          <p:nvPr/>
        </p:nvPicPr>
        <p:blipFill>
          <a:blip r:embed="rId2"/>
          <a:stretch>
            <a:fillRect/>
          </a:stretch>
        </p:blipFill>
        <p:spPr>
          <a:xfrm>
            <a:off x="25946300" y="3198284"/>
            <a:ext cx="9395348" cy="1898050"/>
          </a:xfrm>
          <a:prstGeom prst="rect">
            <a:avLst/>
          </a:prstGeom>
        </p:spPr>
      </p:pic>
      <p:pic>
        <p:nvPicPr>
          <p:cNvPr id="2" name="Picture 1">
            <a:extLst>
              <a:ext uri="{FF2B5EF4-FFF2-40B4-BE49-F238E27FC236}">
                <a16:creationId xmlns:a16="http://schemas.microsoft.com/office/drawing/2014/main" id="{484C1C42-364A-4ED5-9A7B-16869F0F5176}"/>
              </a:ext>
            </a:extLst>
          </p:cNvPr>
          <p:cNvPicPr>
            <a:picLocks noChangeAspect="1"/>
          </p:cNvPicPr>
          <p:nvPr/>
        </p:nvPicPr>
        <p:blipFill>
          <a:blip r:embed="rId3"/>
          <a:stretch>
            <a:fillRect/>
          </a:stretch>
        </p:blipFill>
        <p:spPr>
          <a:xfrm>
            <a:off x="10830260" y="18343064"/>
            <a:ext cx="7401185" cy="3804234"/>
          </a:xfrm>
          <a:prstGeom prst="rect">
            <a:avLst/>
          </a:prstGeom>
        </p:spPr>
      </p:pic>
      <p:pic>
        <p:nvPicPr>
          <p:cNvPr id="4" name="Picture 3">
            <a:extLst>
              <a:ext uri="{FF2B5EF4-FFF2-40B4-BE49-F238E27FC236}">
                <a16:creationId xmlns:a16="http://schemas.microsoft.com/office/drawing/2014/main" id="{7800231F-FE58-4863-B8B5-7518F6711771}"/>
              </a:ext>
            </a:extLst>
          </p:cNvPr>
          <p:cNvPicPr>
            <a:picLocks noChangeAspect="1"/>
          </p:cNvPicPr>
          <p:nvPr/>
        </p:nvPicPr>
        <p:blipFill>
          <a:blip r:embed="rId3"/>
          <a:stretch>
            <a:fillRect/>
          </a:stretch>
        </p:blipFill>
        <p:spPr>
          <a:xfrm>
            <a:off x="10830261" y="22824335"/>
            <a:ext cx="7401185" cy="3804234"/>
          </a:xfrm>
          <a:prstGeom prst="rect">
            <a:avLst/>
          </a:prstGeom>
        </p:spPr>
      </p:pic>
    </p:spTree>
    <p:extLst>
      <p:ext uri="{BB962C8B-B14F-4D97-AF65-F5344CB8AC3E}">
        <p14:creationId xmlns:p14="http://schemas.microsoft.com/office/powerpoint/2010/main" val="4137180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7" y="8444776"/>
            <a:ext cx="9772053" cy="682415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7" y="8458201"/>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6B90A20-4E2F-9345-8389-3629C2404D3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8" name="Rectangle 7">
            <a:extLst>
              <a:ext uri="{FF2B5EF4-FFF2-40B4-BE49-F238E27FC236}">
                <a16:creationId xmlns:a16="http://schemas.microsoft.com/office/drawing/2014/main" id="{F6798962-C1C7-D04D-A223-75C1A115DA80}"/>
              </a:ext>
            </a:extLst>
          </p:cNvPr>
          <p:cNvSpPr/>
          <p:nvPr/>
        </p:nvSpPr>
        <p:spPr>
          <a:xfrm>
            <a:off x="1029297" y="15780899"/>
            <a:ext cx="9772053" cy="3271219"/>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7" y="15780899"/>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D29A58E-D562-F54D-B558-954C3CA12777}"/>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11" name="Rectangle 10">
            <a:extLst>
              <a:ext uri="{FF2B5EF4-FFF2-40B4-BE49-F238E27FC236}">
                <a16:creationId xmlns:a16="http://schemas.microsoft.com/office/drawing/2014/main" id="{056CC652-4A5B-054C-B7C1-8A506A4D8DED}"/>
              </a:ext>
            </a:extLst>
          </p:cNvPr>
          <p:cNvSpPr/>
          <p:nvPr/>
        </p:nvSpPr>
        <p:spPr>
          <a:xfrm>
            <a:off x="1029297" y="19564086"/>
            <a:ext cx="9772053" cy="1243991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7" y="19564086"/>
            <a:ext cx="9772053"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50FD8DF5-9B3B-8A44-AA28-70DEB4E46187}"/>
              </a:ext>
            </a:extLst>
          </p:cNvPr>
          <p:cNvSpPr txBox="1"/>
          <p:nvPr/>
        </p:nvSpPr>
        <p:spPr>
          <a:xfrm>
            <a:off x="1543250" y="3035646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3" y="8444776"/>
            <a:ext cx="15058826" cy="23559223"/>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3" y="8458201"/>
            <a:ext cx="1505882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49" y="8444776"/>
            <a:ext cx="9772056" cy="13111878"/>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49" y="8458201"/>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72CFE89-0E27-8F41-8E99-EA630A86D407}"/>
              </a:ext>
            </a:extLst>
          </p:cNvPr>
          <p:cNvSpPr txBox="1"/>
          <p:nvPr/>
        </p:nvSpPr>
        <p:spPr>
          <a:xfrm>
            <a:off x="28117403" y="18699632"/>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0" name="Rectangle 19">
            <a:extLst>
              <a:ext uri="{FF2B5EF4-FFF2-40B4-BE49-F238E27FC236}">
                <a16:creationId xmlns:a16="http://schemas.microsoft.com/office/drawing/2014/main" id="{36CCAA2E-E485-8344-A536-7BD3970D2820}"/>
              </a:ext>
            </a:extLst>
          </p:cNvPr>
          <p:cNvSpPr/>
          <p:nvPr/>
        </p:nvSpPr>
        <p:spPr>
          <a:xfrm>
            <a:off x="27603449" y="22068623"/>
            <a:ext cx="9772056" cy="4266406"/>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49" y="22068622"/>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425935"/>
            <a:ext cx="8910480"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49" y="26846998"/>
            <a:ext cx="9772056" cy="5118365"/>
          </a:xfrm>
          <a:prstGeom prst="rect">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49" y="26846997"/>
            <a:ext cx="9772056" cy="1023938"/>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8204309"/>
            <a:ext cx="8910480"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2" name="Rectangle 31">
            <a:extLst>
              <a:ext uri="{FF2B5EF4-FFF2-40B4-BE49-F238E27FC236}">
                <a16:creationId xmlns:a16="http://schemas.microsoft.com/office/drawing/2014/main" id="{6BF1801F-E1EB-5F4B-B7A6-3185FBAD71A6}"/>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3" name="Rectangle 32">
            <a:extLst>
              <a:ext uri="{FF2B5EF4-FFF2-40B4-BE49-F238E27FC236}">
                <a16:creationId xmlns:a16="http://schemas.microsoft.com/office/drawing/2014/main" id="{0B253A3C-9090-C343-B90E-223921CC5F9B}"/>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4" name="TextBox 33">
            <a:extLst>
              <a:ext uri="{FF2B5EF4-FFF2-40B4-BE49-F238E27FC236}">
                <a16:creationId xmlns:a16="http://schemas.microsoft.com/office/drawing/2014/main" id="{A20B555C-CA20-DC4A-9662-ED9977A9ECAE}"/>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35" name="Rectangle 34">
            <a:extLst>
              <a:ext uri="{FF2B5EF4-FFF2-40B4-BE49-F238E27FC236}">
                <a16:creationId xmlns:a16="http://schemas.microsoft.com/office/drawing/2014/main" id="{61F2BB6E-CB89-4B48-A794-D00A927F8D24}"/>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Rectangle 35">
            <a:extLst>
              <a:ext uri="{FF2B5EF4-FFF2-40B4-BE49-F238E27FC236}">
                <a16:creationId xmlns:a16="http://schemas.microsoft.com/office/drawing/2014/main" id="{B103A35D-410B-A749-B6AC-0AC96BF17BAD}"/>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D9480568-5B2E-934D-A2FB-7AE0B80B2236}"/>
              </a:ext>
            </a:extLst>
          </p:cNvPr>
          <p:cNvSpPr/>
          <p:nvPr/>
        </p:nvSpPr>
        <p:spPr>
          <a:xfrm>
            <a:off x="1543250" y="20921398"/>
            <a:ext cx="8744148" cy="87987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Rectangle 38">
            <a:extLst>
              <a:ext uri="{FF2B5EF4-FFF2-40B4-BE49-F238E27FC236}">
                <a16:creationId xmlns:a16="http://schemas.microsoft.com/office/drawing/2014/main" id="{5AFF426C-1E59-F04F-9730-6B9A1615133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7337F237-67C3-3B45-962A-FAF1B2DAC493}"/>
              </a:ext>
            </a:extLst>
          </p:cNvPr>
          <p:cNvSpPr/>
          <p:nvPr/>
        </p:nvSpPr>
        <p:spPr>
          <a:xfrm>
            <a:off x="28117403" y="9838938"/>
            <a:ext cx="8744149" cy="83487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C019B81A-2BDA-9E42-8B88-1029D21CA5C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E7FFAAC7-1BA2-6644-9A1E-E80ACC2AA27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3" name="Rectangle 42">
            <a:extLst>
              <a:ext uri="{FF2B5EF4-FFF2-40B4-BE49-F238E27FC236}">
                <a16:creationId xmlns:a16="http://schemas.microsoft.com/office/drawing/2014/main" id="{49C82651-9964-324E-A302-6EB1314944F5}"/>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DE3498F5-857A-7B44-B204-BFC32A223ACC}"/>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4BBBEC02-217A-4301-B54F-4E952DC6F5C2}"/>
              </a:ext>
            </a:extLst>
          </p:cNvPr>
          <p:cNvPicPr>
            <a:picLocks noChangeAspect="1"/>
          </p:cNvPicPr>
          <p:nvPr/>
        </p:nvPicPr>
        <p:blipFill>
          <a:blip r:embed="rId2"/>
          <a:stretch>
            <a:fillRect/>
          </a:stretch>
        </p:blipFill>
        <p:spPr>
          <a:xfrm>
            <a:off x="25946300" y="3198284"/>
            <a:ext cx="9394750" cy="1896020"/>
          </a:xfrm>
          <a:prstGeom prst="rect">
            <a:avLst/>
          </a:prstGeom>
        </p:spPr>
      </p:pic>
    </p:spTree>
    <p:extLst>
      <p:ext uri="{BB962C8B-B14F-4D97-AF65-F5344CB8AC3E}">
        <p14:creationId xmlns:p14="http://schemas.microsoft.com/office/powerpoint/2010/main" val="296314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2</a:t>
            </a:r>
            <a:br>
              <a:rPr lang="en-US" sz="30625" b="1" dirty="0">
                <a:solidFill>
                  <a:schemeClr val="bg1"/>
                </a:solidFill>
                <a:latin typeface="+mn-lt"/>
              </a:rPr>
            </a:br>
            <a:r>
              <a:rPr lang="en-US" sz="17800" b="1" dirty="0">
                <a:solidFill>
                  <a:schemeClr val="bg1"/>
                </a:solidFill>
                <a:latin typeface="+mn-lt"/>
              </a:rPr>
              <a:t>Shadow Box Text</a:t>
            </a:r>
            <a:endParaRPr lang="en-US" sz="30625" b="1" dirty="0">
              <a:solidFill>
                <a:schemeClr val="bg1"/>
              </a:solidFill>
              <a:latin typeface="+mn-lt"/>
            </a:endParaRPr>
          </a:p>
        </p:txBody>
      </p:sp>
    </p:spTree>
    <p:extLst>
      <p:ext uri="{BB962C8B-B14F-4D97-AF65-F5344CB8AC3E}">
        <p14:creationId xmlns:p14="http://schemas.microsoft.com/office/powerpoint/2010/main" val="3623587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642BAB-3737-CE4C-874C-5EA986C6E360}"/>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0054D73D-2049-6943-9D0F-F943E4C153F2}"/>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6AA515A-3A7F-5640-8920-E1BB8F2119C1}"/>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2ED94CB9-0EA5-0949-9A16-A3B9F670D1D8}"/>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18157A-849D-C64E-A21E-09BF4AEC930A}"/>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06728DD-3024-1B4C-94BC-95C541653A9E}"/>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91CEC3C6-A0A1-964B-B8A8-C834154687AF}"/>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54B3CC67-6308-3A40-A153-2DC8481A1C10}"/>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BBD28B2E-EB3C-4243-98EF-FED959248E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2667DC49-1AAA-DF45-9F5A-145600518203}"/>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93BD52D7-8AB6-9343-9826-7D8A3FE09445}"/>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8D28AEA9-5D86-9445-8D15-B0412023DE98}"/>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558CA455-34D5-904A-8560-5306A4602979}"/>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5E006A4-197B-1E4A-A032-8416456FE3A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63AB42F1-6F03-6940-A327-F0FC384D8585}"/>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9F0CC076-0EA6-744A-9EA6-ECEDE25939F3}"/>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E3CD62C1-AC62-1846-B342-11C08F9D3B94}"/>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FBE50F5E-8999-2F4D-843C-63D73AF1C8F0}"/>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52A33FB-EB08-3847-8682-56B288822837}"/>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A288E3CF-48C7-714B-96EE-68A46D3F2A78}"/>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67FCD1ED-9CBB-8A4A-981D-B9B2DB60B3B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5CF0A6BE-EFAD-2F4D-9603-BB4597A1D4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6FF6AB5-C82D-A748-B0A8-2DFF6CE2902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201EF73F-1808-1B43-B5B6-0B69F462845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D0A7C000-7CB3-984B-AE48-6D1B9FD4127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2A8E2BD1-F70D-4512-9E0C-A821BD32C41A}"/>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65630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16804835"/>
            <a:ext cx="8428831"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29296" y="20588023"/>
            <a:ext cx="8428831" cy="1137441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9" y="9482138"/>
            <a:ext cx="17745274" cy="2248029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3" cy="1207451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7501" y="23092561"/>
            <a:ext cx="8458003"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7501" y="22068623"/>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4" y="23425935"/>
            <a:ext cx="7613645"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3" name="Rectangle 22">
            <a:extLst>
              <a:ext uri="{FF2B5EF4-FFF2-40B4-BE49-F238E27FC236}">
                <a16:creationId xmlns:a16="http://schemas.microsoft.com/office/drawing/2014/main" id="{A45ADA07-8278-B54B-9CE5-CA9E03B56D9F}"/>
              </a:ext>
            </a:extLst>
          </p:cNvPr>
          <p:cNvSpPr/>
          <p:nvPr/>
        </p:nvSpPr>
        <p:spPr>
          <a:xfrm>
            <a:off x="28917501" y="27870935"/>
            <a:ext cx="8458003"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7501" y="26846998"/>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8204310"/>
            <a:ext cx="761364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7" name="TextBox 36">
            <a:extLst>
              <a:ext uri="{FF2B5EF4-FFF2-40B4-BE49-F238E27FC236}">
                <a16:creationId xmlns:a16="http://schemas.microsoft.com/office/drawing/2014/main" id="{F20CD2A7-AFEF-2E4C-B2DF-444FD84B685B}"/>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38" name="TextBox 37">
            <a:extLst>
              <a:ext uri="{FF2B5EF4-FFF2-40B4-BE49-F238E27FC236}">
                <a16:creationId xmlns:a16="http://schemas.microsoft.com/office/drawing/2014/main" id="{375CFADF-DDCA-3D46-AAE0-A3E7BF8B8457}"/>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39" name="TextBox 38">
            <a:extLst>
              <a:ext uri="{FF2B5EF4-FFF2-40B4-BE49-F238E27FC236}">
                <a16:creationId xmlns:a16="http://schemas.microsoft.com/office/drawing/2014/main" id="{AC02F1E1-93BC-0544-AC3D-D23CFE725EC9}"/>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0" name="TextBox 39">
            <a:extLst>
              <a:ext uri="{FF2B5EF4-FFF2-40B4-BE49-F238E27FC236}">
                <a16:creationId xmlns:a16="http://schemas.microsoft.com/office/drawing/2014/main" id="{A17BB0E1-8B2D-E545-9ED1-562817C09CFE}"/>
              </a:ext>
            </a:extLst>
          </p:cNvPr>
          <p:cNvSpPr txBox="1"/>
          <p:nvPr/>
        </p:nvSpPr>
        <p:spPr>
          <a:xfrm>
            <a:off x="29432846" y="19194486"/>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41" name="Rectangle 40">
            <a:extLst>
              <a:ext uri="{FF2B5EF4-FFF2-40B4-BE49-F238E27FC236}">
                <a16:creationId xmlns:a16="http://schemas.microsoft.com/office/drawing/2014/main" id="{07B39A13-29A3-2149-B96B-3EB4353C443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4A349CEE-7932-EE4E-B85A-A85A5285AC01}"/>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2AEC47A7-2490-D443-9150-5906332673BA}"/>
              </a:ext>
            </a:extLst>
          </p:cNvPr>
          <p:cNvSpPr/>
          <p:nvPr/>
        </p:nvSpPr>
        <p:spPr>
          <a:xfrm>
            <a:off x="10830522" y="24695864"/>
            <a:ext cx="16715976" cy="647438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F945A894-BD48-3146-8582-0FAF6F89A905}"/>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CF71253F-822B-FB4C-BF69-646BB6D7A7EF}"/>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46" name="Rectangle 45">
            <a:extLst>
              <a:ext uri="{FF2B5EF4-FFF2-40B4-BE49-F238E27FC236}">
                <a16:creationId xmlns:a16="http://schemas.microsoft.com/office/drawing/2014/main" id="{95FFA540-4213-4D4E-B192-4A449A12F8D1}"/>
              </a:ext>
            </a:extLst>
          </p:cNvPr>
          <p:cNvSpPr/>
          <p:nvPr/>
        </p:nvSpPr>
        <p:spPr>
          <a:xfrm>
            <a:off x="1543249" y="23490338"/>
            <a:ext cx="7400925" cy="76799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3ECF3D8A-9129-964F-A0F9-07CF492279CA}"/>
              </a:ext>
            </a:extLst>
          </p:cNvPr>
          <p:cNvSpPr/>
          <p:nvPr/>
        </p:nvSpPr>
        <p:spPr>
          <a:xfrm>
            <a:off x="29432844" y="9994108"/>
            <a:ext cx="7428707" cy="85388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B003C285-4EAC-9A4D-9541-7587CCE8116C}"/>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F4C44463-CF15-A141-B0DA-D07D036CD31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A83972F-9A46-9A47-A133-41482126942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C2CE341D-CE24-4242-974F-06EC0270591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EA24AC21-5020-1B41-8352-32A599A8C9BA}"/>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75739EC7-62CF-48E3-8CAF-622222CD3C58}"/>
              </a:ext>
            </a:extLst>
          </p:cNvPr>
          <p:cNvPicPr>
            <a:picLocks noChangeAspect="1"/>
          </p:cNvPicPr>
          <p:nvPr/>
        </p:nvPicPr>
        <p:blipFill>
          <a:blip r:embed="rId2"/>
          <a:stretch>
            <a:fillRect/>
          </a:stretch>
        </p:blipFill>
        <p:spPr>
          <a:xfrm>
            <a:off x="25946298" y="3125477"/>
            <a:ext cx="9394750" cy="1896020"/>
          </a:xfrm>
          <a:prstGeom prst="rect">
            <a:avLst/>
          </a:prstGeom>
        </p:spPr>
      </p:pic>
    </p:spTree>
    <p:extLst>
      <p:ext uri="{BB962C8B-B14F-4D97-AF65-F5344CB8AC3E}">
        <p14:creationId xmlns:p14="http://schemas.microsoft.com/office/powerpoint/2010/main" val="331207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5CA5B6-D4CE-784B-AFC0-F048CF28B172}"/>
              </a:ext>
            </a:extLst>
          </p:cNvPr>
          <p:cNvSpPr/>
          <p:nvPr/>
        </p:nvSpPr>
        <p:spPr>
          <a:xfrm>
            <a:off x="1029296" y="9482138"/>
            <a:ext cx="8428831" cy="1736418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1D76E45-4221-784E-9042-7F1E9FCA2159}"/>
              </a:ext>
            </a:extLst>
          </p:cNvPr>
          <p:cNvSpPr/>
          <p:nvPr/>
        </p:nvSpPr>
        <p:spPr>
          <a:xfrm>
            <a:off x="1029296" y="28332337"/>
            <a:ext cx="8428831" cy="363235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AAAC5DCF-ADC2-9640-AE73-5423F9C05D2D}"/>
              </a:ext>
            </a:extLst>
          </p:cNvPr>
          <p:cNvSpPr/>
          <p:nvPr/>
        </p:nvSpPr>
        <p:spPr>
          <a:xfrm>
            <a:off x="1029296" y="27308400"/>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AC55AFA-F8C3-C646-9842-2C15C0F1787C}"/>
              </a:ext>
            </a:extLst>
          </p:cNvPr>
          <p:cNvSpPr/>
          <p:nvPr/>
        </p:nvSpPr>
        <p:spPr>
          <a:xfrm>
            <a:off x="10313326" y="17354669"/>
            <a:ext cx="8458002"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366CEFC7-6632-4146-8167-8131C6010436}"/>
              </a:ext>
            </a:extLst>
          </p:cNvPr>
          <p:cNvSpPr/>
          <p:nvPr/>
        </p:nvSpPr>
        <p:spPr>
          <a:xfrm>
            <a:off x="10313326" y="1633073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4" name="Rectangle 13">
            <a:extLst>
              <a:ext uri="{FF2B5EF4-FFF2-40B4-BE49-F238E27FC236}">
                <a16:creationId xmlns:a16="http://schemas.microsoft.com/office/drawing/2014/main" id="{391B0B5D-77C3-2C4E-859F-9F48FF6A8317}"/>
              </a:ext>
            </a:extLst>
          </p:cNvPr>
          <p:cNvSpPr/>
          <p:nvPr/>
        </p:nvSpPr>
        <p:spPr>
          <a:xfrm>
            <a:off x="10315178" y="9482138"/>
            <a:ext cx="17745273" cy="623562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C0C7AB13-9DDD-C541-9442-BFD67D121370}"/>
              </a:ext>
            </a:extLst>
          </p:cNvPr>
          <p:cNvSpPr/>
          <p:nvPr/>
        </p:nvSpPr>
        <p:spPr>
          <a:xfrm>
            <a:off x="10315178" y="8458201"/>
            <a:ext cx="177452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7" name="Rectangle 16">
            <a:extLst>
              <a:ext uri="{FF2B5EF4-FFF2-40B4-BE49-F238E27FC236}">
                <a16:creationId xmlns:a16="http://schemas.microsoft.com/office/drawing/2014/main" id="{612E3E93-802E-AA44-9E8C-E2D9B39F1F24}"/>
              </a:ext>
            </a:extLst>
          </p:cNvPr>
          <p:cNvSpPr/>
          <p:nvPr/>
        </p:nvSpPr>
        <p:spPr>
          <a:xfrm>
            <a:off x="28917503" y="9482139"/>
            <a:ext cx="8458002" cy="12073845"/>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60C0F2E-8FAE-0748-AEDD-F5EFEBD20562}"/>
              </a:ext>
            </a:extLst>
          </p:cNvPr>
          <p:cNvSpPr/>
          <p:nvPr/>
        </p:nvSpPr>
        <p:spPr>
          <a:xfrm>
            <a:off x="28915650" y="23091890"/>
            <a:ext cx="8458002"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6CD6AE6E-1DC4-C04E-91E5-605A2100EDED}"/>
              </a:ext>
            </a:extLst>
          </p:cNvPr>
          <p:cNvSpPr/>
          <p:nvPr/>
        </p:nvSpPr>
        <p:spPr>
          <a:xfrm>
            <a:off x="28915650" y="22067952"/>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0993" y="2342526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3" name="Rectangle 22">
            <a:extLst>
              <a:ext uri="{FF2B5EF4-FFF2-40B4-BE49-F238E27FC236}">
                <a16:creationId xmlns:a16="http://schemas.microsoft.com/office/drawing/2014/main" id="{A45ADA07-8278-B54B-9CE5-CA9E03B56D9F}"/>
              </a:ext>
            </a:extLst>
          </p:cNvPr>
          <p:cNvSpPr/>
          <p:nvPr/>
        </p:nvSpPr>
        <p:spPr>
          <a:xfrm>
            <a:off x="28915650" y="27870264"/>
            <a:ext cx="8458002"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258468F0-D162-6049-89F7-707BF1D66469}"/>
              </a:ext>
            </a:extLst>
          </p:cNvPr>
          <p:cNvSpPr/>
          <p:nvPr/>
        </p:nvSpPr>
        <p:spPr>
          <a:xfrm>
            <a:off x="28915650" y="26846327"/>
            <a:ext cx="8458002"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9430993" y="28203639"/>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ectangle 25">
            <a:extLst>
              <a:ext uri="{FF2B5EF4-FFF2-40B4-BE49-F238E27FC236}">
                <a16:creationId xmlns:a16="http://schemas.microsoft.com/office/drawing/2014/main" id="{83C8AD7E-06F8-8949-BB09-26749BA1BAEC}"/>
              </a:ext>
            </a:extLst>
          </p:cNvPr>
          <p:cNvSpPr/>
          <p:nvPr/>
        </p:nvSpPr>
        <p:spPr>
          <a:xfrm>
            <a:off x="19626526" y="17354669"/>
            <a:ext cx="8432073" cy="1455096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7" name="Rectangle 26">
            <a:extLst>
              <a:ext uri="{FF2B5EF4-FFF2-40B4-BE49-F238E27FC236}">
                <a16:creationId xmlns:a16="http://schemas.microsoft.com/office/drawing/2014/main" id="{56A8078E-7664-F34A-A35C-D45947C3C523}"/>
              </a:ext>
            </a:extLst>
          </p:cNvPr>
          <p:cNvSpPr/>
          <p:nvPr/>
        </p:nvSpPr>
        <p:spPr>
          <a:xfrm>
            <a:off x="19626526" y="16330732"/>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08155F4B-68FF-D24A-85CD-2E6D6ABC4E1C}"/>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1" name="TextBox 40">
            <a:extLst>
              <a:ext uri="{FF2B5EF4-FFF2-40B4-BE49-F238E27FC236}">
                <a16:creationId xmlns:a16="http://schemas.microsoft.com/office/drawing/2014/main" id="{FFEC8746-732C-F748-8507-A9B333A3F298}"/>
              </a:ext>
            </a:extLst>
          </p:cNvPr>
          <p:cNvSpPr txBox="1"/>
          <p:nvPr/>
        </p:nvSpPr>
        <p:spPr>
          <a:xfrm>
            <a:off x="1551002" y="2866571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42" name="TextBox 41">
            <a:extLst>
              <a:ext uri="{FF2B5EF4-FFF2-40B4-BE49-F238E27FC236}">
                <a16:creationId xmlns:a16="http://schemas.microsoft.com/office/drawing/2014/main" id="{87F03B0B-2D6F-B344-AA6B-3391E91C64F6}"/>
              </a:ext>
            </a:extLst>
          </p:cNvPr>
          <p:cNvSpPr txBox="1"/>
          <p:nvPr/>
        </p:nvSpPr>
        <p:spPr>
          <a:xfrm>
            <a:off x="29432846" y="16188077"/>
            <a:ext cx="7632252"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Ga. Oviduntusam exerum fugitat quae el exersperum qui corum sam sitas que officiat am el inust dunt mint ut vel il mintis es vel maxim dolupiet, aut quatur aborem quiae explitatur sum venihit quo con cusda volorum quia qui conessunt vel etur? </a:t>
            </a:r>
          </a:p>
        </p:txBody>
      </p:sp>
      <p:sp>
        <p:nvSpPr>
          <p:cNvPr id="43" name="TextBox 42">
            <a:extLst>
              <a:ext uri="{FF2B5EF4-FFF2-40B4-BE49-F238E27FC236}">
                <a16:creationId xmlns:a16="http://schemas.microsoft.com/office/drawing/2014/main" id="{0B3D59C9-C89D-1B46-8CA0-10347F528C17}"/>
              </a:ext>
            </a:extLst>
          </p:cNvPr>
          <p:cNvSpPr txBox="1"/>
          <p:nvPr/>
        </p:nvSpPr>
        <p:spPr>
          <a:xfrm>
            <a:off x="10828668" y="17688045"/>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44" name="TextBox 43">
            <a:extLst>
              <a:ext uri="{FF2B5EF4-FFF2-40B4-BE49-F238E27FC236}">
                <a16:creationId xmlns:a16="http://schemas.microsoft.com/office/drawing/2014/main" id="{D847C283-6B80-A44A-A8B3-668B5E2F6D59}"/>
              </a:ext>
            </a:extLst>
          </p:cNvPr>
          <p:cNvSpPr txBox="1"/>
          <p:nvPr/>
        </p:nvSpPr>
        <p:spPr>
          <a:xfrm>
            <a:off x="20143721" y="26530724"/>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5" name="Rectangle 44">
            <a:extLst>
              <a:ext uri="{FF2B5EF4-FFF2-40B4-BE49-F238E27FC236}">
                <a16:creationId xmlns:a16="http://schemas.microsoft.com/office/drawing/2014/main" id="{8395518F-C748-1441-A157-DF777B1DDC95}"/>
              </a:ext>
            </a:extLst>
          </p:cNvPr>
          <p:cNvSpPr/>
          <p:nvPr/>
        </p:nvSpPr>
        <p:spPr>
          <a:xfrm>
            <a:off x="10828668" y="2072036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087D38AE-895F-A044-8FD6-D8EF95175B5D}"/>
              </a:ext>
            </a:extLst>
          </p:cNvPr>
          <p:cNvSpPr/>
          <p:nvPr/>
        </p:nvSpPr>
        <p:spPr>
          <a:xfrm>
            <a:off x="20143721" y="17763659"/>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A868927B-00CB-2742-96EC-61C70E98CBCD}"/>
              </a:ext>
            </a:extLst>
          </p:cNvPr>
          <p:cNvSpPr/>
          <p:nvPr/>
        </p:nvSpPr>
        <p:spPr>
          <a:xfrm>
            <a:off x="1551001" y="17771383"/>
            <a:ext cx="7400925" cy="82606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8A2873D7-0C77-0849-A15E-FCDF2185A616}"/>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98C8A7AC-856D-334E-AF8C-5464743DE7CB}"/>
              </a:ext>
            </a:extLst>
          </p:cNvPr>
          <p:cNvSpPr/>
          <p:nvPr/>
        </p:nvSpPr>
        <p:spPr>
          <a:xfrm>
            <a:off x="10828668" y="2448921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5A653F52-556A-E94D-A301-18982B7566D4}"/>
              </a:ext>
            </a:extLst>
          </p:cNvPr>
          <p:cNvSpPr/>
          <p:nvPr/>
        </p:nvSpPr>
        <p:spPr>
          <a:xfrm>
            <a:off x="10828668" y="2826297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73D6F1D7-4268-E846-BE89-9A93B8CA0A1B}"/>
              </a:ext>
            </a:extLst>
          </p:cNvPr>
          <p:cNvSpPr/>
          <p:nvPr/>
        </p:nvSpPr>
        <p:spPr>
          <a:xfrm>
            <a:off x="10830522" y="9815514"/>
            <a:ext cx="16715977" cy="51473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87DF48CC-AAA4-6849-8433-7DE76B3DEEA6}"/>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45D149D-871F-424A-916C-7D63BBB18C6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2" name="Rectangle 51">
            <a:extLst>
              <a:ext uri="{FF2B5EF4-FFF2-40B4-BE49-F238E27FC236}">
                <a16:creationId xmlns:a16="http://schemas.microsoft.com/office/drawing/2014/main" id="{463F6EEC-9180-1742-A3D9-47FE829AC9B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3" name="Oval 52">
            <a:extLst>
              <a:ext uri="{FF2B5EF4-FFF2-40B4-BE49-F238E27FC236}">
                <a16:creationId xmlns:a16="http://schemas.microsoft.com/office/drawing/2014/main" id="{419329FE-84F5-F348-AAF0-753BB034006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4" name="Picture 53">
            <a:extLst>
              <a:ext uri="{FF2B5EF4-FFF2-40B4-BE49-F238E27FC236}">
                <a16:creationId xmlns:a16="http://schemas.microsoft.com/office/drawing/2014/main" id="{231F9B82-49FF-47F7-A714-ACD2929AD2E2}"/>
              </a:ext>
            </a:extLst>
          </p:cNvPr>
          <p:cNvPicPr>
            <a:picLocks noChangeAspect="1"/>
          </p:cNvPicPr>
          <p:nvPr/>
        </p:nvPicPr>
        <p:blipFill>
          <a:blip r:embed="rId2"/>
          <a:stretch>
            <a:fillRect/>
          </a:stretch>
        </p:blipFill>
        <p:spPr>
          <a:xfrm>
            <a:off x="25946300" y="3285140"/>
            <a:ext cx="9394750" cy="1896020"/>
          </a:xfrm>
          <a:prstGeom prst="rect">
            <a:avLst/>
          </a:prstGeom>
        </p:spPr>
      </p:pic>
    </p:spTree>
    <p:extLst>
      <p:ext uri="{BB962C8B-B14F-4D97-AF65-F5344CB8AC3E}">
        <p14:creationId xmlns:p14="http://schemas.microsoft.com/office/powerpoint/2010/main" val="1794598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B2F3F4-09B0-AF43-99F4-57966F82DA2C}"/>
              </a:ext>
            </a:extLst>
          </p:cNvPr>
          <p:cNvSpPr/>
          <p:nvPr/>
        </p:nvSpPr>
        <p:spPr>
          <a:xfrm>
            <a:off x="1029296" y="9482137"/>
            <a:ext cx="9772054" cy="793863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6798962-C1C7-D04D-A223-75C1A115DA80}"/>
              </a:ext>
            </a:extLst>
          </p:cNvPr>
          <p:cNvSpPr/>
          <p:nvPr/>
        </p:nvSpPr>
        <p:spPr>
          <a:xfrm>
            <a:off x="1029296" y="18995497"/>
            <a:ext cx="9772054"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9" name="Rectangle 8">
            <a:extLst>
              <a:ext uri="{FF2B5EF4-FFF2-40B4-BE49-F238E27FC236}">
                <a16:creationId xmlns:a16="http://schemas.microsoft.com/office/drawing/2014/main" id="{EC4A6358-4507-B847-8C53-A48D4ED9E51F}"/>
              </a:ext>
            </a:extLst>
          </p:cNvPr>
          <p:cNvSpPr/>
          <p:nvPr/>
        </p:nvSpPr>
        <p:spPr>
          <a:xfrm>
            <a:off x="1029296" y="17971560"/>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56CC652-4A5B-054C-B7C1-8A506A4D8DED}"/>
              </a:ext>
            </a:extLst>
          </p:cNvPr>
          <p:cNvSpPr/>
          <p:nvPr/>
        </p:nvSpPr>
        <p:spPr>
          <a:xfrm>
            <a:off x="1029296" y="22778685"/>
            <a:ext cx="9772054" cy="887280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2" name="Rectangle 11">
            <a:extLst>
              <a:ext uri="{FF2B5EF4-FFF2-40B4-BE49-F238E27FC236}">
                <a16:creationId xmlns:a16="http://schemas.microsoft.com/office/drawing/2014/main" id="{0639631C-08BB-0541-B861-34DFCCDB4FE0}"/>
              </a:ext>
            </a:extLst>
          </p:cNvPr>
          <p:cNvSpPr/>
          <p:nvPr/>
        </p:nvSpPr>
        <p:spPr>
          <a:xfrm>
            <a:off x="1029296"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0847A8CC-451A-FF4D-A992-5AA8F5046E6F}"/>
              </a:ext>
            </a:extLst>
          </p:cNvPr>
          <p:cNvSpPr/>
          <p:nvPr/>
        </p:nvSpPr>
        <p:spPr>
          <a:xfrm>
            <a:off x="11658402" y="9482138"/>
            <a:ext cx="15058826" cy="22169350"/>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5" name="Rectangle 14">
            <a:extLst>
              <a:ext uri="{FF2B5EF4-FFF2-40B4-BE49-F238E27FC236}">
                <a16:creationId xmlns:a16="http://schemas.microsoft.com/office/drawing/2014/main" id="{6E1D1C45-5D5B-AE41-90A5-588D8661AF6B}"/>
              </a:ext>
            </a:extLst>
          </p:cNvPr>
          <p:cNvSpPr/>
          <p:nvPr/>
        </p:nvSpPr>
        <p:spPr>
          <a:xfrm>
            <a:off x="11658402" y="8458201"/>
            <a:ext cx="1505882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4FF718D-5147-DC4F-BA2F-D53A6E71E851}"/>
              </a:ext>
            </a:extLst>
          </p:cNvPr>
          <p:cNvSpPr/>
          <p:nvPr/>
        </p:nvSpPr>
        <p:spPr>
          <a:xfrm>
            <a:off x="27603450" y="9482139"/>
            <a:ext cx="9772054" cy="11760641"/>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CCAA2E-E485-8344-A536-7BD3970D2820}"/>
              </a:ext>
            </a:extLst>
          </p:cNvPr>
          <p:cNvSpPr/>
          <p:nvPr/>
        </p:nvSpPr>
        <p:spPr>
          <a:xfrm>
            <a:off x="27603451" y="22778686"/>
            <a:ext cx="9772054"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1" name="Rectangle 20">
            <a:extLst>
              <a:ext uri="{FF2B5EF4-FFF2-40B4-BE49-F238E27FC236}">
                <a16:creationId xmlns:a16="http://schemas.microsoft.com/office/drawing/2014/main" id="{59430B91-8AA9-6348-80F6-DF385B5A1F00}"/>
              </a:ext>
            </a:extLst>
          </p:cNvPr>
          <p:cNvSpPr/>
          <p:nvPr/>
        </p:nvSpPr>
        <p:spPr>
          <a:xfrm>
            <a:off x="27603451" y="2175474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4" y="23112060"/>
            <a:ext cx="891048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3" name="Rectangle 22">
            <a:extLst>
              <a:ext uri="{FF2B5EF4-FFF2-40B4-BE49-F238E27FC236}">
                <a16:creationId xmlns:a16="http://schemas.microsoft.com/office/drawing/2014/main" id="{B2AE2714-85D6-9141-8BE7-6A70A37DE111}"/>
              </a:ext>
            </a:extLst>
          </p:cNvPr>
          <p:cNvSpPr/>
          <p:nvPr/>
        </p:nvSpPr>
        <p:spPr>
          <a:xfrm>
            <a:off x="27603451" y="27557060"/>
            <a:ext cx="9772054"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4" name="Rectangle 23">
            <a:extLst>
              <a:ext uri="{FF2B5EF4-FFF2-40B4-BE49-F238E27FC236}">
                <a16:creationId xmlns:a16="http://schemas.microsoft.com/office/drawing/2014/main" id="{13D96B68-D54A-5A40-A6AC-3E453DB8FF98}"/>
              </a:ext>
            </a:extLst>
          </p:cNvPr>
          <p:cNvSpPr/>
          <p:nvPr/>
        </p:nvSpPr>
        <p:spPr>
          <a:xfrm>
            <a:off x="27603451" y="26533123"/>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7890435"/>
            <a:ext cx="891048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8" name="TextBox 37">
            <a:extLst>
              <a:ext uri="{FF2B5EF4-FFF2-40B4-BE49-F238E27FC236}">
                <a16:creationId xmlns:a16="http://schemas.microsoft.com/office/drawing/2014/main" id="{239E0A9E-F15B-664C-8962-79C1BC60E232}"/>
              </a:ext>
            </a:extLst>
          </p:cNvPr>
          <p:cNvSpPr txBox="1"/>
          <p:nvPr/>
        </p:nvSpPr>
        <p:spPr>
          <a:xfrm>
            <a:off x="1543249" y="9815513"/>
            <a:ext cx="8991402" cy="619874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39" name="TextBox 38">
            <a:extLst>
              <a:ext uri="{FF2B5EF4-FFF2-40B4-BE49-F238E27FC236}">
                <a16:creationId xmlns:a16="http://schemas.microsoft.com/office/drawing/2014/main" id="{4722562D-894C-8948-A59A-5415B0DCE286}"/>
              </a:ext>
            </a:extLst>
          </p:cNvPr>
          <p:cNvSpPr txBox="1"/>
          <p:nvPr/>
        </p:nvSpPr>
        <p:spPr>
          <a:xfrm>
            <a:off x="1543249" y="1932887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0" name="TextBox 39">
            <a:extLst>
              <a:ext uri="{FF2B5EF4-FFF2-40B4-BE49-F238E27FC236}">
                <a16:creationId xmlns:a16="http://schemas.microsoft.com/office/drawing/2014/main" id="{9725FA86-14F3-FF4F-8996-53966EE075B4}"/>
              </a:ext>
            </a:extLst>
          </p:cNvPr>
          <p:cNvSpPr txBox="1"/>
          <p:nvPr/>
        </p:nvSpPr>
        <p:spPr>
          <a:xfrm>
            <a:off x="1543249" y="3015993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41" name="TextBox 40">
            <a:extLst>
              <a:ext uri="{FF2B5EF4-FFF2-40B4-BE49-F238E27FC236}">
                <a16:creationId xmlns:a16="http://schemas.microsoft.com/office/drawing/2014/main" id="{193E64B9-BDF3-334C-AC6A-51DE18A3DD89}"/>
              </a:ext>
            </a:extLst>
          </p:cNvPr>
          <p:cNvSpPr txBox="1"/>
          <p:nvPr/>
        </p:nvSpPr>
        <p:spPr>
          <a:xfrm>
            <a:off x="28117405" y="18483528"/>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42" name="Rectangle 41">
            <a:extLst>
              <a:ext uri="{FF2B5EF4-FFF2-40B4-BE49-F238E27FC236}">
                <a16:creationId xmlns:a16="http://schemas.microsoft.com/office/drawing/2014/main" id="{A28D2177-1FAB-C64E-BE71-DE3E5937C041}"/>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30419C0C-A074-3945-95E5-2E5B73A488E9}"/>
              </a:ext>
            </a:extLst>
          </p:cNvPr>
          <p:cNvSpPr/>
          <p:nvPr/>
        </p:nvSpPr>
        <p:spPr>
          <a:xfrm>
            <a:off x="12172355" y="24695863"/>
            <a:ext cx="14060091" cy="62690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TextBox 43">
            <a:extLst>
              <a:ext uri="{FF2B5EF4-FFF2-40B4-BE49-F238E27FC236}">
                <a16:creationId xmlns:a16="http://schemas.microsoft.com/office/drawing/2014/main" id="{53469F49-9CAD-7C4B-A0F5-5DB008F466FF}"/>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5" name="Rectangle 44">
            <a:extLst>
              <a:ext uri="{FF2B5EF4-FFF2-40B4-BE49-F238E27FC236}">
                <a16:creationId xmlns:a16="http://schemas.microsoft.com/office/drawing/2014/main" id="{3836CE28-70BC-5643-9457-CA583AD0DB88}"/>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EDCAAA3-E571-EF4F-A79E-4C3CD9A5B15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50C4DA1B-A9BF-794F-9F69-C3FD856C45F8}"/>
              </a:ext>
            </a:extLst>
          </p:cNvPr>
          <p:cNvSpPr/>
          <p:nvPr/>
        </p:nvSpPr>
        <p:spPr>
          <a:xfrm>
            <a:off x="1543250" y="2311206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7F38C1D3-D8BC-5943-8BEC-173EF4FF415B}"/>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9" name="Rectangle 48">
            <a:extLst>
              <a:ext uri="{FF2B5EF4-FFF2-40B4-BE49-F238E27FC236}">
                <a16:creationId xmlns:a16="http://schemas.microsoft.com/office/drawing/2014/main" id="{53458B4D-1F35-804B-AA51-10BC7A2C8F68}"/>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5" name="TextBox 34">
            <a:extLst>
              <a:ext uri="{FF2B5EF4-FFF2-40B4-BE49-F238E27FC236}">
                <a16:creationId xmlns:a16="http://schemas.microsoft.com/office/drawing/2014/main" id="{679348F6-27BC-2B41-A27E-FFFF701AE979}"/>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F948824-12C5-7943-A6AC-F20EE96B6212}"/>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746161B6-5846-4242-9FF4-DAF7BE24D6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DA1C3D3-D924-1F40-A30E-E31A3DFE5DE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52" name="Picture 51">
            <a:extLst>
              <a:ext uri="{FF2B5EF4-FFF2-40B4-BE49-F238E27FC236}">
                <a16:creationId xmlns:a16="http://schemas.microsoft.com/office/drawing/2014/main" id="{CF0B9F34-59AD-4698-AB8C-29D21FAF35C4}"/>
              </a:ext>
            </a:extLst>
          </p:cNvPr>
          <p:cNvPicPr>
            <a:picLocks noChangeAspect="1"/>
          </p:cNvPicPr>
          <p:nvPr/>
        </p:nvPicPr>
        <p:blipFill>
          <a:blip r:embed="rId2"/>
          <a:stretch>
            <a:fillRect/>
          </a:stretch>
        </p:blipFill>
        <p:spPr>
          <a:xfrm>
            <a:off x="25946298" y="3036652"/>
            <a:ext cx="9394750" cy="1896020"/>
          </a:xfrm>
          <a:prstGeom prst="rect">
            <a:avLst/>
          </a:prstGeom>
        </p:spPr>
      </p:pic>
    </p:spTree>
    <p:extLst>
      <p:ext uri="{BB962C8B-B14F-4D97-AF65-F5344CB8AC3E}">
        <p14:creationId xmlns:p14="http://schemas.microsoft.com/office/powerpoint/2010/main" val="237191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A0935-F086-836D-E25F-A88AC26C86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AFBB16B-41A0-315E-1812-BCFC9B3A49B6}"/>
              </a:ext>
            </a:extLst>
          </p:cNvPr>
          <p:cNvSpPr/>
          <p:nvPr/>
        </p:nvSpPr>
        <p:spPr>
          <a:xfrm>
            <a:off x="1029296" y="9482138"/>
            <a:ext cx="11429206" cy="578679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87959F4-B038-FDF5-7D93-03AED2BC1FE9}"/>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77066C2-1C33-C3CC-7505-CCE73AB60FE5}"/>
              </a:ext>
            </a:extLst>
          </p:cNvPr>
          <p:cNvSpPr/>
          <p:nvPr/>
        </p:nvSpPr>
        <p:spPr>
          <a:xfrm>
            <a:off x="1029296" y="16804835"/>
            <a:ext cx="11429206" cy="2247283"/>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8" name="Rectangle 7">
            <a:extLst>
              <a:ext uri="{FF2B5EF4-FFF2-40B4-BE49-F238E27FC236}">
                <a16:creationId xmlns:a16="http://schemas.microsoft.com/office/drawing/2014/main" id="{0D992B13-DB2D-0642-60E3-460E57A9E483}"/>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2FF2A546-DD42-5870-9F96-71535D382E7C}"/>
              </a:ext>
            </a:extLst>
          </p:cNvPr>
          <p:cNvSpPr/>
          <p:nvPr/>
        </p:nvSpPr>
        <p:spPr>
          <a:xfrm>
            <a:off x="1029296" y="20588023"/>
            <a:ext cx="11429206" cy="11249722"/>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1" name="Rectangle 10">
            <a:extLst>
              <a:ext uri="{FF2B5EF4-FFF2-40B4-BE49-F238E27FC236}">
                <a16:creationId xmlns:a16="http://schemas.microsoft.com/office/drawing/2014/main" id="{AECBF12F-4185-B365-175A-21C6F91A383C}"/>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3" name="Rectangle 12">
            <a:extLst>
              <a:ext uri="{FF2B5EF4-FFF2-40B4-BE49-F238E27FC236}">
                <a16:creationId xmlns:a16="http://schemas.microsoft.com/office/drawing/2014/main" id="{D30C3EC7-1183-F464-D844-6111EE0B270A}"/>
              </a:ext>
            </a:extLst>
          </p:cNvPr>
          <p:cNvSpPr/>
          <p:nvPr/>
        </p:nvSpPr>
        <p:spPr>
          <a:xfrm>
            <a:off x="13487797" y="9482137"/>
            <a:ext cx="11429206" cy="22355607"/>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4" name="Rectangle 13">
            <a:extLst>
              <a:ext uri="{FF2B5EF4-FFF2-40B4-BE49-F238E27FC236}">
                <a16:creationId xmlns:a16="http://schemas.microsoft.com/office/drawing/2014/main" id="{50C3FC7B-C80B-39F9-5DCC-09D5B9CE5082}"/>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312FB93F-F649-D91C-85D9-E105FBD48072}"/>
              </a:ext>
            </a:extLst>
          </p:cNvPr>
          <p:cNvSpPr/>
          <p:nvPr/>
        </p:nvSpPr>
        <p:spPr>
          <a:xfrm>
            <a:off x="25946298" y="9482139"/>
            <a:ext cx="11429207" cy="11861726"/>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17" name="Rectangle 16">
            <a:extLst>
              <a:ext uri="{FF2B5EF4-FFF2-40B4-BE49-F238E27FC236}">
                <a16:creationId xmlns:a16="http://schemas.microsoft.com/office/drawing/2014/main" id="{8E84F659-3983-13AA-ABCA-3E9102ABBA23}"/>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D89F283F-8B73-F129-5321-798A095E9956}"/>
              </a:ext>
            </a:extLst>
          </p:cNvPr>
          <p:cNvSpPr/>
          <p:nvPr/>
        </p:nvSpPr>
        <p:spPr>
          <a:xfrm>
            <a:off x="25946297" y="22879771"/>
            <a:ext cx="11429207" cy="3242469"/>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0" name="Rectangle 19">
            <a:extLst>
              <a:ext uri="{FF2B5EF4-FFF2-40B4-BE49-F238E27FC236}">
                <a16:creationId xmlns:a16="http://schemas.microsoft.com/office/drawing/2014/main" id="{2E668B49-FFE9-ED99-2E8C-9706D009BADD}"/>
              </a:ext>
            </a:extLst>
          </p:cNvPr>
          <p:cNvSpPr/>
          <p:nvPr/>
        </p:nvSpPr>
        <p:spPr>
          <a:xfrm>
            <a:off x="25946297" y="21855833"/>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5A430CE-0791-3CA4-2FB3-87E8A5202E8B}"/>
              </a:ext>
            </a:extLst>
          </p:cNvPr>
          <p:cNvSpPr txBox="1"/>
          <p:nvPr/>
        </p:nvSpPr>
        <p:spPr>
          <a:xfrm>
            <a:off x="26460251" y="23213145"/>
            <a:ext cx="10567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2" name="Rectangle 21">
            <a:extLst>
              <a:ext uri="{FF2B5EF4-FFF2-40B4-BE49-F238E27FC236}">
                <a16:creationId xmlns:a16="http://schemas.microsoft.com/office/drawing/2014/main" id="{CD67A40D-F7C3-481E-959D-B8F77C0804CD}"/>
              </a:ext>
            </a:extLst>
          </p:cNvPr>
          <p:cNvSpPr/>
          <p:nvPr/>
        </p:nvSpPr>
        <p:spPr>
          <a:xfrm>
            <a:off x="25946297" y="27658145"/>
            <a:ext cx="11429207" cy="4094428"/>
          </a:xfrm>
          <a:prstGeom prst="rect">
            <a:avLst/>
          </a:prstGeom>
          <a:solidFill>
            <a:srgbClr val="A391B1">
              <a:alpha val="12157"/>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p>
        </p:txBody>
      </p:sp>
      <p:sp>
        <p:nvSpPr>
          <p:cNvPr id="23" name="Rectangle 22">
            <a:extLst>
              <a:ext uri="{FF2B5EF4-FFF2-40B4-BE49-F238E27FC236}">
                <a16:creationId xmlns:a16="http://schemas.microsoft.com/office/drawing/2014/main" id="{7A589324-DCCA-81B6-D60D-593D656C6129}"/>
              </a:ext>
            </a:extLst>
          </p:cNvPr>
          <p:cNvSpPr/>
          <p:nvPr/>
        </p:nvSpPr>
        <p:spPr>
          <a:xfrm>
            <a:off x="25946297" y="26634208"/>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6296CEE-6AC4-03AF-01C1-845D3DC7CE29}"/>
              </a:ext>
            </a:extLst>
          </p:cNvPr>
          <p:cNvSpPr txBox="1"/>
          <p:nvPr/>
        </p:nvSpPr>
        <p:spPr>
          <a:xfrm>
            <a:off x="26460251" y="27991520"/>
            <a:ext cx="10567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5" name="TextBox 34">
            <a:extLst>
              <a:ext uri="{FF2B5EF4-FFF2-40B4-BE49-F238E27FC236}">
                <a16:creationId xmlns:a16="http://schemas.microsoft.com/office/drawing/2014/main" id="{9BF94804-544A-EE10-EF27-AD1F3ECB90C8}"/>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36" name="TextBox 35">
            <a:extLst>
              <a:ext uri="{FF2B5EF4-FFF2-40B4-BE49-F238E27FC236}">
                <a16:creationId xmlns:a16="http://schemas.microsoft.com/office/drawing/2014/main" id="{8952E4DF-7120-01BE-E1A8-A7DB68129E5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3" name="TextBox 42">
            <a:extLst>
              <a:ext uri="{FF2B5EF4-FFF2-40B4-BE49-F238E27FC236}">
                <a16:creationId xmlns:a16="http://schemas.microsoft.com/office/drawing/2014/main" id="{BF97C881-D5AB-353F-CBBD-FC31A0834D5F}"/>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44" name="TextBox 43">
            <a:extLst>
              <a:ext uri="{FF2B5EF4-FFF2-40B4-BE49-F238E27FC236}">
                <a16:creationId xmlns:a16="http://schemas.microsoft.com/office/drawing/2014/main" id="{6FBB0355-31AE-BAAF-C1C1-B416F7FB951E}"/>
              </a:ext>
            </a:extLst>
          </p:cNvPr>
          <p:cNvSpPr txBox="1"/>
          <p:nvPr/>
        </p:nvSpPr>
        <p:spPr>
          <a:xfrm>
            <a:off x="26460252" y="17142974"/>
            <a:ext cx="106048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0CB214F-0E63-06D8-CA85-D3597AB7DB4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FEA374C-2940-380C-BD24-CC9464D7AB3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283C4A41-5BAE-8B77-9F75-9A7D53128B81}"/>
              </a:ext>
            </a:extLst>
          </p:cNvPr>
          <p:cNvSpPr/>
          <p:nvPr/>
        </p:nvSpPr>
        <p:spPr>
          <a:xfrm>
            <a:off x="14001750" y="21694333"/>
            <a:ext cx="10401300" cy="59638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971B41-5672-8B0B-1A92-7CA2016C60D1}"/>
              </a:ext>
            </a:extLst>
          </p:cNvPr>
          <p:cNvSpPr txBox="1"/>
          <p:nvPr/>
        </p:nvSpPr>
        <p:spPr>
          <a:xfrm>
            <a:off x="14001750" y="28222389"/>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9" name="Rectangle 48">
            <a:extLst>
              <a:ext uri="{FF2B5EF4-FFF2-40B4-BE49-F238E27FC236}">
                <a16:creationId xmlns:a16="http://schemas.microsoft.com/office/drawing/2014/main" id="{9B4D9947-B07D-1064-3036-81F81AF03F95}"/>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0" name="Rectangle 49">
            <a:extLst>
              <a:ext uri="{FF2B5EF4-FFF2-40B4-BE49-F238E27FC236}">
                <a16:creationId xmlns:a16="http://schemas.microsoft.com/office/drawing/2014/main" id="{E19DEA4D-C625-9730-4694-9E114903243C}"/>
              </a:ext>
            </a:extLst>
          </p:cNvPr>
          <p:cNvSpPr/>
          <p:nvPr/>
        </p:nvSpPr>
        <p:spPr>
          <a:xfrm>
            <a:off x="1551001" y="23037769"/>
            <a:ext cx="10401300" cy="81505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F5B3E216-0DE8-B2E5-7917-303BFEF6A816}"/>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2" name="Rectangle 51">
            <a:extLst>
              <a:ext uri="{FF2B5EF4-FFF2-40B4-BE49-F238E27FC236}">
                <a16:creationId xmlns:a16="http://schemas.microsoft.com/office/drawing/2014/main" id="{105C2C29-B12B-B6FB-E477-33F406AC1018}"/>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28E2F9A3-BC65-2E49-F49D-25A91CE3FC8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EB5FB64-AE3C-3F68-7434-E41EB83ABE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0" name="Rectangle 39">
            <a:extLst>
              <a:ext uri="{FF2B5EF4-FFF2-40B4-BE49-F238E27FC236}">
                <a16:creationId xmlns:a16="http://schemas.microsoft.com/office/drawing/2014/main" id="{02F368E0-E6CF-E158-F9B0-FE518D4B2EF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1" name="Oval 40">
            <a:extLst>
              <a:ext uri="{FF2B5EF4-FFF2-40B4-BE49-F238E27FC236}">
                <a16:creationId xmlns:a16="http://schemas.microsoft.com/office/drawing/2014/main" id="{44FE315C-8F21-E659-BB1A-045D45D06FA3}"/>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C8421A06-C08C-820A-5A56-632E427D08CD}"/>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0275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3</a:t>
            </a:r>
            <a:br>
              <a:rPr lang="en-US" sz="30625" b="1" dirty="0">
                <a:solidFill>
                  <a:schemeClr val="bg1"/>
                </a:solidFill>
                <a:latin typeface="+mn-lt"/>
              </a:rPr>
            </a:br>
            <a:r>
              <a:rPr lang="en-US" sz="17800" b="1" dirty="0">
                <a:solidFill>
                  <a:schemeClr val="bg1"/>
                </a:solidFill>
                <a:latin typeface="+mn-lt"/>
              </a:rPr>
              <a:t>No Boxes Text</a:t>
            </a:r>
            <a:endParaRPr lang="en-US" sz="30625" b="1" dirty="0">
              <a:solidFill>
                <a:schemeClr val="bg1"/>
              </a:solidFill>
              <a:latin typeface="+mn-lt"/>
            </a:endParaRPr>
          </a:p>
        </p:txBody>
      </p:sp>
    </p:spTree>
    <p:extLst>
      <p:ext uri="{BB962C8B-B14F-4D97-AF65-F5344CB8AC3E}">
        <p14:creationId xmlns:p14="http://schemas.microsoft.com/office/powerpoint/2010/main" val="3541250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029296"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029296" y="15780898"/>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029296" y="19564086"/>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3487797" y="8458201"/>
            <a:ext cx="11429206"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5946298" y="84582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Conclusion</a:t>
            </a:r>
            <a:endParaRPr lang="en-US" sz="4375"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5946300" y="22412326"/>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Acknowledgments</a:t>
            </a:r>
            <a:endParaRPr lang="en-US" sz="4375"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5946300" y="23769638"/>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p:txBody>
      </p:sp>
      <p:sp>
        <p:nvSpPr>
          <p:cNvPr id="23" name="Rectangle 22">
            <a:extLst>
              <a:ext uri="{FF2B5EF4-FFF2-40B4-BE49-F238E27FC236}">
                <a16:creationId xmlns:a16="http://schemas.microsoft.com/office/drawing/2014/main" id="{BBD28B2E-EB3C-4243-98EF-FED959248E29}"/>
              </a:ext>
            </a:extLst>
          </p:cNvPr>
          <p:cNvSpPr/>
          <p:nvPr/>
        </p:nvSpPr>
        <p:spPr>
          <a:xfrm>
            <a:off x="25946300" y="27190701"/>
            <a:ext cx="11429207"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Helvetica" pitchFamily="2" charset="0"/>
              </a:rPr>
              <a:t>References</a:t>
            </a:r>
            <a:endParaRPr lang="en-US" sz="4375"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5946300" y="28548013"/>
            <a:ext cx="11429207"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029296" y="9815514"/>
            <a:ext cx="11429205" cy="5484194"/>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 quibus dolutatur sedit aliam apienda versper feriti delia pa dolo quamus arum es endellu pisquia aditatur</a:t>
            </a:r>
          </a:p>
        </p:txBody>
      </p:sp>
      <p:sp>
        <p:nvSpPr>
          <p:cNvPr id="33" name="TextBox 32">
            <a:extLst>
              <a:ext uri="{FF2B5EF4-FFF2-40B4-BE49-F238E27FC236}">
                <a16:creationId xmlns:a16="http://schemas.microsoft.com/office/drawing/2014/main" id="{210743AB-8A16-9146-9C6B-9B3D89C02138}"/>
              </a:ext>
            </a:extLst>
          </p:cNvPr>
          <p:cNvSpPr txBox="1"/>
          <p:nvPr/>
        </p:nvSpPr>
        <p:spPr>
          <a:xfrm>
            <a:off x="1029296" y="17138210"/>
            <a:ext cx="11429205"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 quunt odigniscil earum verios nonsequam duciis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029296" y="20921400"/>
            <a:ext cx="11429205"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5946299" y="17429520"/>
            <a:ext cx="1142920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 aut omnienderi sinvele stiam, cus eos sime sed que occupta temquia nobisciur? Quis dolenem oluptam ne nonessumqui</a:t>
            </a:r>
          </a:p>
          <a:p>
            <a:endParaRPr lang="en-US" sz="2334"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DBEDB47-166B-6848-84AE-F3D4E3B5A1F6}"/>
              </a:ext>
            </a:extLst>
          </p:cNvPr>
          <p:cNvSpPr txBox="1"/>
          <p:nvPr/>
        </p:nvSpPr>
        <p:spPr>
          <a:xfrm>
            <a:off x="13487797" y="18910718"/>
            <a:ext cx="1142920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3487798"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3487797" y="21146282"/>
            <a:ext cx="11429206" cy="74017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3487797" y="28907214"/>
            <a:ext cx="1142920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40" name="Rectangle 39">
            <a:extLst>
              <a:ext uri="{FF2B5EF4-FFF2-40B4-BE49-F238E27FC236}">
                <a16:creationId xmlns:a16="http://schemas.microsoft.com/office/drawing/2014/main" id="{FEB20CB5-C342-764E-B79A-7C682C36C316}"/>
              </a:ext>
            </a:extLst>
          </p:cNvPr>
          <p:cNvSpPr/>
          <p:nvPr/>
        </p:nvSpPr>
        <p:spPr>
          <a:xfrm>
            <a:off x="25946299" y="9994108"/>
            <a:ext cx="11429205" cy="71181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029296" y="22772083"/>
            <a:ext cx="11429205" cy="8741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3487797" y="9994107"/>
            <a:ext cx="11429206"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19607949" y="15475569"/>
            <a:ext cx="5309054"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846EFCF9-B25B-6346-9D23-E217C50DCFE6}"/>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1" name="Rectangle 30">
            <a:extLst>
              <a:ext uri="{FF2B5EF4-FFF2-40B4-BE49-F238E27FC236}">
                <a16:creationId xmlns:a16="http://schemas.microsoft.com/office/drawing/2014/main" id="{A9D68F5A-05EC-6041-8B3D-3845CEC2FF8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ECBB07DC-28FF-3C40-B6A2-6E6A8165D7B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AAC27B63-F525-46E1-B23A-648C66519878}"/>
              </a:ext>
            </a:extLst>
          </p:cNvPr>
          <p:cNvPicPr>
            <a:picLocks noChangeAspect="1"/>
          </p:cNvPicPr>
          <p:nvPr/>
        </p:nvPicPr>
        <p:blipFill>
          <a:blip r:embed="rId2"/>
          <a:stretch>
            <a:fillRect/>
          </a:stretch>
        </p:blipFill>
        <p:spPr>
          <a:xfrm>
            <a:off x="25644331" y="3099329"/>
            <a:ext cx="9394750" cy="1896020"/>
          </a:xfrm>
          <a:prstGeom prst="rect">
            <a:avLst/>
          </a:prstGeom>
        </p:spPr>
      </p:pic>
    </p:spTree>
    <p:extLst>
      <p:ext uri="{BB962C8B-B14F-4D97-AF65-F5344CB8AC3E}">
        <p14:creationId xmlns:p14="http://schemas.microsoft.com/office/powerpoint/2010/main" val="783563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029296" y="15780898"/>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5553E91D-E68F-C54B-92D9-D0562FA74226}"/>
              </a:ext>
            </a:extLst>
          </p:cNvPr>
          <p:cNvSpPr/>
          <p:nvPr/>
        </p:nvSpPr>
        <p:spPr>
          <a:xfrm>
            <a:off x="1029296" y="19564086"/>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0315179" y="8458201"/>
            <a:ext cx="1774527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28917501" y="22978369"/>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28917501" y="24335681"/>
            <a:ext cx="8458003"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odio corehen dendae nonet eliquam, aperorepe autatem</a:t>
            </a:r>
          </a:p>
        </p:txBody>
      </p:sp>
      <p:sp>
        <p:nvSpPr>
          <p:cNvPr id="40" name="Rectangle 39">
            <a:extLst>
              <a:ext uri="{FF2B5EF4-FFF2-40B4-BE49-F238E27FC236}">
                <a16:creationId xmlns:a16="http://schemas.microsoft.com/office/drawing/2014/main" id="{96AC576E-DF67-1346-8B23-A276FB195AF9}"/>
              </a:ext>
            </a:extLst>
          </p:cNvPr>
          <p:cNvSpPr/>
          <p:nvPr/>
        </p:nvSpPr>
        <p:spPr>
          <a:xfrm>
            <a:off x="28917501" y="27756744"/>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28917501" y="29114056"/>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5" name="TextBox 34">
            <a:extLst>
              <a:ext uri="{FF2B5EF4-FFF2-40B4-BE49-F238E27FC236}">
                <a16:creationId xmlns:a16="http://schemas.microsoft.com/office/drawing/2014/main" id="{247A3BBC-471B-924B-8443-9A9E9FA81EBF}"/>
              </a:ext>
            </a:extLst>
          </p:cNvPr>
          <p:cNvSpPr txBox="1"/>
          <p:nvPr/>
        </p:nvSpPr>
        <p:spPr>
          <a:xfrm>
            <a:off x="1029296" y="9815514"/>
            <a:ext cx="8428831"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p:txBody>
      </p:sp>
      <p:sp>
        <p:nvSpPr>
          <p:cNvPr id="46" name="TextBox 45">
            <a:extLst>
              <a:ext uri="{FF2B5EF4-FFF2-40B4-BE49-F238E27FC236}">
                <a16:creationId xmlns:a16="http://schemas.microsoft.com/office/drawing/2014/main" id="{3D55A08C-1328-0D48-B195-36BF7980F5CE}"/>
              </a:ext>
            </a:extLst>
          </p:cNvPr>
          <p:cNvSpPr txBox="1"/>
          <p:nvPr/>
        </p:nvSpPr>
        <p:spPr>
          <a:xfrm>
            <a:off x="1029296" y="17138211"/>
            <a:ext cx="8428831"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6" dirty="0">
                <a:latin typeface="Arial" panose="020B0604020202020204" pitchFamily="34" charset="0"/>
                <a:cs typeface="Arial" panose="020B0604020202020204" pitchFamily="34" charset="0"/>
              </a:rPr>
              <a:t>Ditat que a quibus dolutatur sedit aliam apienda versper feriti delia pa dolo quamus arum es endellu pisquia aditatur audam earupid quo</a:t>
            </a:r>
          </a:p>
        </p:txBody>
      </p:sp>
      <p:sp>
        <p:nvSpPr>
          <p:cNvPr id="47" name="TextBox 46">
            <a:extLst>
              <a:ext uri="{FF2B5EF4-FFF2-40B4-BE49-F238E27FC236}">
                <a16:creationId xmlns:a16="http://schemas.microsoft.com/office/drawing/2014/main" id="{E447DD09-F4DB-CD46-988F-4A681AF8E3C3}"/>
              </a:ext>
            </a:extLst>
          </p:cNvPr>
          <p:cNvSpPr txBox="1"/>
          <p:nvPr/>
        </p:nvSpPr>
        <p:spPr>
          <a:xfrm>
            <a:off x="1029296" y="20921400"/>
            <a:ext cx="84288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8" name="TextBox 47">
            <a:extLst>
              <a:ext uri="{FF2B5EF4-FFF2-40B4-BE49-F238E27FC236}">
                <a16:creationId xmlns:a16="http://schemas.microsoft.com/office/drawing/2014/main" id="{EBFA2AD3-5A9D-CB4C-995A-8148C718D02D}"/>
              </a:ext>
            </a:extLst>
          </p:cNvPr>
          <p:cNvSpPr txBox="1"/>
          <p:nvPr/>
        </p:nvSpPr>
        <p:spPr>
          <a:xfrm>
            <a:off x="28917503" y="16970338"/>
            <a:ext cx="8458002" cy="5841343"/>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a:t>
            </a:r>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6"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022B9E0-C21F-A248-A7FC-07BB6AE9B9A7}"/>
              </a:ext>
            </a:extLst>
          </p:cNvPr>
          <p:cNvSpPr/>
          <p:nvPr/>
        </p:nvSpPr>
        <p:spPr>
          <a:xfrm>
            <a:off x="1031517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1" name="Rectangle 50">
            <a:extLst>
              <a:ext uri="{FF2B5EF4-FFF2-40B4-BE49-F238E27FC236}">
                <a16:creationId xmlns:a16="http://schemas.microsoft.com/office/drawing/2014/main" id="{DCADF570-1FB9-3B48-B862-071952D8D135}"/>
              </a:ext>
            </a:extLst>
          </p:cNvPr>
          <p:cNvSpPr/>
          <p:nvPr/>
        </p:nvSpPr>
        <p:spPr>
          <a:xfrm>
            <a:off x="10315178" y="23977608"/>
            <a:ext cx="17745273" cy="78185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TextBox 52">
            <a:extLst>
              <a:ext uri="{FF2B5EF4-FFF2-40B4-BE49-F238E27FC236}">
                <a16:creationId xmlns:a16="http://schemas.microsoft.com/office/drawing/2014/main" id="{82289665-7108-5F47-9EC5-827833D2CE33}"/>
              </a:ext>
            </a:extLst>
          </p:cNvPr>
          <p:cNvSpPr txBox="1"/>
          <p:nvPr/>
        </p:nvSpPr>
        <p:spPr>
          <a:xfrm>
            <a:off x="10315178" y="20690410"/>
            <a:ext cx="1774527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4" name="Rectangle 53">
            <a:extLst>
              <a:ext uri="{FF2B5EF4-FFF2-40B4-BE49-F238E27FC236}">
                <a16:creationId xmlns:a16="http://schemas.microsoft.com/office/drawing/2014/main" id="{EED5455C-C909-5F43-B774-BEAA920ABA7C}"/>
              </a:ext>
            </a:extLst>
          </p:cNvPr>
          <p:cNvSpPr/>
          <p:nvPr/>
        </p:nvSpPr>
        <p:spPr>
          <a:xfrm>
            <a:off x="1029296" y="23490338"/>
            <a:ext cx="8428831" cy="83058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FCD655C-B309-5040-ABFF-EEA46BBB2C9D}"/>
              </a:ext>
            </a:extLst>
          </p:cNvPr>
          <p:cNvSpPr/>
          <p:nvPr/>
        </p:nvSpPr>
        <p:spPr>
          <a:xfrm>
            <a:off x="28917503" y="9994108"/>
            <a:ext cx="8458002"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8D1A20DF-E786-4045-B590-E8C8614274F0}"/>
              </a:ext>
            </a:extLst>
          </p:cNvPr>
          <p:cNvSpPr/>
          <p:nvPr/>
        </p:nvSpPr>
        <p:spPr>
          <a:xfrm>
            <a:off x="10315179" y="9994107"/>
            <a:ext cx="17745273"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FBDC4395-C4E8-C64C-8775-5AB08D96501F}"/>
              </a:ext>
            </a:extLst>
          </p:cNvPr>
          <p:cNvSpPr/>
          <p:nvPr/>
        </p:nvSpPr>
        <p:spPr>
          <a:xfrm>
            <a:off x="22534299"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326BC2C-1AF5-B648-8FF9-A03C1F9AF031}"/>
              </a:ext>
            </a:extLst>
          </p:cNvPr>
          <p:cNvSpPr/>
          <p:nvPr/>
        </p:nvSpPr>
        <p:spPr>
          <a:xfrm>
            <a:off x="16424738" y="17111164"/>
            <a:ext cx="5526153"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DD8E55AE-25ED-4F4F-8AA5-6261C76443F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D06F80A-AFB4-5B43-977B-B9AE7EAD008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7" name="Rectangle 36">
            <a:extLst>
              <a:ext uri="{FF2B5EF4-FFF2-40B4-BE49-F238E27FC236}">
                <a16:creationId xmlns:a16="http://schemas.microsoft.com/office/drawing/2014/main" id="{5EB52381-0426-144D-97C3-7A88F0B6380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3F49206C-9D26-0F4B-855B-E51E3D957A7E}"/>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AD3C940B-61D8-4B53-A3F5-E6600BF83396}"/>
              </a:ext>
            </a:extLst>
          </p:cNvPr>
          <p:cNvPicPr>
            <a:picLocks noChangeAspect="1"/>
          </p:cNvPicPr>
          <p:nvPr/>
        </p:nvPicPr>
        <p:blipFill>
          <a:blip r:embed="rId2"/>
          <a:stretch>
            <a:fillRect/>
          </a:stretch>
        </p:blipFill>
        <p:spPr>
          <a:xfrm>
            <a:off x="25946300" y="3151445"/>
            <a:ext cx="9394750" cy="1896020"/>
          </a:xfrm>
          <a:prstGeom prst="rect">
            <a:avLst/>
          </a:prstGeom>
        </p:spPr>
      </p:pic>
    </p:spTree>
    <p:extLst>
      <p:ext uri="{BB962C8B-B14F-4D97-AF65-F5344CB8AC3E}">
        <p14:creationId xmlns:p14="http://schemas.microsoft.com/office/powerpoint/2010/main" val="45872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B62474-A209-CC48-BEED-199F51C6AFFF}"/>
              </a:ext>
            </a:extLst>
          </p:cNvPr>
          <p:cNvSpPr/>
          <p:nvPr/>
        </p:nvSpPr>
        <p:spPr>
          <a:xfrm>
            <a:off x="1029296" y="8458201"/>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AAC5DCF-ADC2-9640-AE73-5423F9C05D2D}"/>
              </a:ext>
            </a:extLst>
          </p:cNvPr>
          <p:cNvSpPr/>
          <p:nvPr/>
        </p:nvSpPr>
        <p:spPr>
          <a:xfrm>
            <a:off x="1029296" y="24804533"/>
            <a:ext cx="8428831"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366CEFC7-6632-4146-8167-8131C6010436}"/>
              </a:ext>
            </a:extLst>
          </p:cNvPr>
          <p:cNvSpPr/>
          <p:nvPr/>
        </p:nvSpPr>
        <p:spPr>
          <a:xfrm>
            <a:off x="10315179" y="13885920"/>
            <a:ext cx="84705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15" name="Rectangle 14">
            <a:extLst>
              <a:ext uri="{FF2B5EF4-FFF2-40B4-BE49-F238E27FC236}">
                <a16:creationId xmlns:a16="http://schemas.microsoft.com/office/drawing/2014/main" id="{C0C7AB13-9DDD-C541-9442-BFD67D121370}"/>
              </a:ext>
            </a:extLst>
          </p:cNvPr>
          <p:cNvSpPr/>
          <p:nvPr/>
        </p:nvSpPr>
        <p:spPr>
          <a:xfrm>
            <a:off x="10315177" y="8458201"/>
            <a:ext cx="1774527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8" name="Rectangle 17">
            <a:extLst>
              <a:ext uri="{FF2B5EF4-FFF2-40B4-BE49-F238E27FC236}">
                <a16:creationId xmlns:a16="http://schemas.microsoft.com/office/drawing/2014/main" id="{66BE3F83-7CE9-C841-9FD7-854C8D59F3AA}"/>
              </a:ext>
            </a:extLst>
          </p:cNvPr>
          <p:cNvSpPr/>
          <p:nvPr/>
        </p:nvSpPr>
        <p:spPr>
          <a:xfrm>
            <a:off x="28917503" y="84582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6CD6AE6E-1DC4-C04E-91E5-605A2100EDED}"/>
              </a:ext>
            </a:extLst>
          </p:cNvPr>
          <p:cNvSpPr/>
          <p:nvPr/>
        </p:nvSpPr>
        <p:spPr>
          <a:xfrm>
            <a:off x="28959176" y="22412326"/>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8959175" y="23769638"/>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4" name="Rectangle 23">
            <a:extLst>
              <a:ext uri="{FF2B5EF4-FFF2-40B4-BE49-F238E27FC236}">
                <a16:creationId xmlns:a16="http://schemas.microsoft.com/office/drawing/2014/main" id="{258468F0-D162-6049-89F7-707BF1D66469}"/>
              </a:ext>
            </a:extLst>
          </p:cNvPr>
          <p:cNvSpPr/>
          <p:nvPr/>
        </p:nvSpPr>
        <p:spPr>
          <a:xfrm>
            <a:off x="28959176" y="27190701"/>
            <a:ext cx="845800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CCC9FD2-2D31-614C-9866-71CB153F7003}"/>
              </a:ext>
            </a:extLst>
          </p:cNvPr>
          <p:cNvSpPr txBox="1"/>
          <p:nvPr/>
        </p:nvSpPr>
        <p:spPr>
          <a:xfrm>
            <a:off x="28959175" y="28548013"/>
            <a:ext cx="8458003"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7" name="Rectangle 26">
            <a:extLst>
              <a:ext uri="{FF2B5EF4-FFF2-40B4-BE49-F238E27FC236}">
                <a16:creationId xmlns:a16="http://schemas.microsoft.com/office/drawing/2014/main" id="{56A8078E-7664-F34A-A35C-D45947C3C523}"/>
              </a:ext>
            </a:extLst>
          </p:cNvPr>
          <p:cNvSpPr/>
          <p:nvPr/>
        </p:nvSpPr>
        <p:spPr>
          <a:xfrm>
            <a:off x="19628379" y="13885920"/>
            <a:ext cx="8432073"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28" name="TextBox 27">
            <a:extLst>
              <a:ext uri="{FF2B5EF4-FFF2-40B4-BE49-F238E27FC236}">
                <a16:creationId xmlns:a16="http://schemas.microsoft.com/office/drawing/2014/main" id="{9BD3655B-CE61-FB4F-A77B-B1E18CDD6D66}"/>
              </a:ext>
            </a:extLst>
          </p:cNvPr>
          <p:cNvSpPr txBox="1"/>
          <p:nvPr/>
        </p:nvSpPr>
        <p:spPr>
          <a:xfrm>
            <a:off x="1029296" y="9815513"/>
            <a:ext cx="8443186"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36" name="TextBox 35">
            <a:extLst>
              <a:ext uri="{FF2B5EF4-FFF2-40B4-BE49-F238E27FC236}">
                <a16:creationId xmlns:a16="http://schemas.microsoft.com/office/drawing/2014/main" id="{4EBEB3FF-550C-1C45-8C83-173B1A98B1C4}"/>
              </a:ext>
            </a:extLst>
          </p:cNvPr>
          <p:cNvSpPr txBox="1"/>
          <p:nvPr/>
        </p:nvSpPr>
        <p:spPr>
          <a:xfrm>
            <a:off x="1029296" y="26161846"/>
            <a:ext cx="8428831"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76E53ABB-00F6-9747-A14E-D289A451D825}"/>
              </a:ext>
            </a:extLst>
          </p:cNvPr>
          <p:cNvSpPr txBox="1"/>
          <p:nvPr/>
        </p:nvSpPr>
        <p:spPr>
          <a:xfrm>
            <a:off x="28959175" y="16188077"/>
            <a:ext cx="8416329"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endParaRPr lang="en-US" sz="2334"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E8ACE3A-D608-E14E-834D-303E7DBE892D}"/>
              </a:ext>
            </a:extLst>
          </p:cNvPr>
          <p:cNvSpPr txBox="1"/>
          <p:nvPr/>
        </p:nvSpPr>
        <p:spPr>
          <a:xfrm>
            <a:off x="10315178" y="15243233"/>
            <a:ext cx="845800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a:p>
            <a:endParaRPr lang="en-US" sz="2334"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334BE-193D-814F-BD9A-CD00BEE33BF7}"/>
              </a:ext>
            </a:extLst>
          </p:cNvPr>
          <p:cNvSpPr txBox="1"/>
          <p:nvPr/>
        </p:nvSpPr>
        <p:spPr>
          <a:xfrm>
            <a:off x="19631622" y="26942378"/>
            <a:ext cx="842883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40" name="Rectangle 39">
            <a:extLst>
              <a:ext uri="{FF2B5EF4-FFF2-40B4-BE49-F238E27FC236}">
                <a16:creationId xmlns:a16="http://schemas.microsoft.com/office/drawing/2014/main" id="{13E2F603-71BE-D44D-ABAA-921337CB5CA4}"/>
              </a:ext>
            </a:extLst>
          </p:cNvPr>
          <p:cNvSpPr/>
          <p:nvPr/>
        </p:nvSpPr>
        <p:spPr>
          <a:xfrm>
            <a:off x="10315178" y="20588023"/>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7D512EEE-E6A9-D34B-906C-E3A50DD8C7B5}"/>
              </a:ext>
            </a:extLst>
          </p:cNvPr>
          <p:cNvSpPr/>
          <p:nvPr/>
        </p:nvSpPr>
        <p:spPr>
          <a:xfrm>
            <a:off x="19631621" y="15318846"/>
            <a:ext cx="8428830" cy="1124031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DA10892F-498E-8C43-A402-E4FD62D50AA1}"/>
              </a:ext>
            </a:extLst>
          </p:cNvPr>
          <p:cNvSpPr/>
          <p:nvPr/>
        </p:nvSpPr>
        <p:spPr>
          <a:xfrm>
            <a:off x="1029296" y="17771384"/>
            <a:ext cx="8428831"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7E618A7B-819B-C34E-85C3-17683BB507A4}"/>
              </a:ext>
            </a:extLst>
          </p:cNvPr>
          <p:cNvSpPr/>
          <p:nvPr/>
        </p:nvSpPr>
        <p:spPr>
          <a:xfrm>
            <a:off x="28959175" y="9995132"/>
            <a:ext cx="8416329"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4" name="Rectangle 43">
            <a:extLst>
              <a:ext uri="{FF2B5EF4-FFF2-40B4-BE49-F238E27FC236}">
                <a16:creationId xmlns:a16="http://schemas.microsoft.com/office/drawing/2014/main" id="{4FFCDF5B-352B-C643-B6F6-D2D3FF470057}"/>
              </a:ext>
            </a:extLst>
          </p:cNvPr>
          <p:cNvSpPr/>
          <p:nvPr/>
        </p:nvSpPr>
        <p:spPr>
          <a:xfrm>
            <a:off x="10315178" y="24356867"/>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EA1E1C3F-09DC-6A4C-8306-08ADBA6E41E7}"/>
              </a:ext>
            </a:extLst>
          </p:cNvPr>
          <p:cNvSpPr/>
          <p:nvPr/>
        </p:nvSpPr>
        <p:spPr>
          <a:xfrm>
            <a:off x="10315178" y="28130632"/>
            <a:ext cx="8458002"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4E8E3D80-7303-B945-940B-B44EF2370C52}"/>
              </a:ext>
            </a:extLst>
          </p:cNvPr>
          <p:cNvSpPr/>
          <p:nvPr/>
        </p:nvSpPr>
        <p:spPr>
          <a:xfrm>
            <a:off x="10315178" y="9815514"/>
            <a:ext cx="17745273" cy="341828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9" name="TextBox 28">
            <a:extLst>
              <a:ext uri="{FF2B5EF4-FFF2-40B4-BE49-F238E27FC236}">
                <a16:creationId xmlns:a16="http://schemas.microsoft.com/office/drawing/2014/main" id="{B3F8A916-276E-4545-B389-46FF99A0775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04DCA31-14AC-944B-B778-DD996F88A2C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2DC6B631-894D-1044-9B29-F7FCAF34802E}"/>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7F4D11CC-576C-0640-8F1D-EFE8C8813FA9}"/>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AA0A0D11-E3B0-4A45-81BC-A8E841F3F8D7}"/>
              </a:ext>
            </a:extLst>
          </p:cNvPr>
          <p:cNvPicPr>
            <a:picLocks noChangeAspect="1"/>
          </p:cNvPicPr>
          <p:nvPr/>
        </p:nvPicPr>
        <p:blipFill>
          <a:blip r:embed="rId2"/>
          <a:stretch>
            <a:fillRect/>
          </a:stretch>
        </p:blipFill>
        <p:spPr>
          <a:xfrm>
            <a:off x="25946300" y="3147874"/>
            <a:ext cx="9394750" cy="1896020"/>
          </a:xfrm>
          <a:prstGeom prst="rect">
            <a:avLst/>
          </a:prstGeom>
        </p:spPr>
      </p:pic>
    </p:spTree>
    <p:extLst>
      <p:ext uri="{BB962C8B-B14F-4D97-AF65-F5344CB8AC3E}">
        <p14:creationId xmlns:p14="http://schemas.microsoft.com/office/powerpoint/2010/main" val="3147720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029296" y="8458201"/>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029296" y="15780898"/>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029296" y="19564086"/>
            <a:ext cx="977205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1662569" y="8458201"/>
            <a:ext cx="15089664"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27603450" y="845820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27603450" y="22822346"/>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7603450" y="24179658"/>
            <a:ext cx="9772055"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Rectangle 23">
            <a:extLst>
              <a:ext uri="{FF2B5EF4-FFF2-40B4-BE49-F238E27FC236}">
                <a16:creationId xmlns:a16="http://schemas.microsoft.com/office/drawing/2014/main" id="{13D96B68-D54A-5A40-A6AC-3E453DB8FF98}"/>
              </a:ext>
            </a:extLst>
          </p:cNvPr>
          <p:cNvSpPr/>
          <p:nvPr/>
        </p:nvSpPr>
        <p:spPr>
          <a:xfrm>
            <a:off x="27603450" y="27600721"/>
            <a:ext cx="9772055" cy="1023937"/>
          </a:xfrm>
          <a:prstGeom prst="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27603450" y="28958033"/>
            <a:ext cx="977205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33" name="TextBox 32">
            <a:extLst>
              <a:ext uri="{FF2B5EF4-FFF2-40B4-BE49-F238E27FC236}">
                <a16:creationId xmlns:a16="http://schemas.microsoft.com/office/drawing/2014/main" id="{1842EB0F-47CB-9D4D-AECD-1A7E345B8560}"/>
              </a:ext>
            </a:extLst>
          </p:cNvPr>
          <p:cNvSpPr txBox="1"/>
          <p:nvPr/>
        </p:nvSpPr>
        <p:spPr>
          <a:xfrm>
            <a:off x="1029296" y="9815514"/>
            <a:ext cx="9772054" cy="5124736"/>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6"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6" name="TextBox 35">
            <a:extLst>
              <a:ext uri="{FF2B5EF4-FFF2-40B4-BE49-F238E27FC236}">
                <a16:creationId xmlns:a16="http://schemas.microsoft.com/office/drawing/2014/main" id="{95AC91CF-EB55-2346-81EE-8744D924010F}"/>
              </a:ext>
            </a:extLst>
          </p:cNvPr>
          <p:cNvSpPr txBox="1"/>
          <p:nvPr/>
        </p:nvSpPr>
        <p:spPr>
          <a:xfrm>
            <a:off x="1029296" y="17138210"/>
            <a:ext cx="9772054" cy="1889620"/>
          </a:xfrm>
          <a:prstGeom prst="rect">
            <a:avLst/>
          </a:prstGeom>
          <a:noFill/>
        </p:spPr>
        <p:txBody>
          <a:bodyPr wrap="square" rtlCol="0">
            <a:spAutoFit/>
          </a:bodyPr>
          <a:lstStyle/>
          <a:p>
            <a:r>
              <a:rPr lang="en-US" sz="2336" dirty="0">
                <a:latin typeface="Arial" panose="020B0604020202020204" pitchFamily="34" charset="0"/>
                <a:cs typeface="Arial" panose="020B0604020202020204" pitchFamily="34" charset="0"/>
              </a:rPr>
              <a:t>ipsam esto temquas dolores sitiandi arum ipicien debisimus doluptatius.</a:t>
            </a:r>
          </a:p>
          <a:p>
            <a:r>
              <a:rPr lang="en-US" sz="2336"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a:t>
            </a:r>
          </a:p>
        </p:txBody>
      </p:sp>
      <p:sp>
        <p:nvSpPr>
          <p:cNvPr id="37" name="TextBox 36">
            <a:extLst>
              <a:ext uri="{FF2B5EF4-FFF2-40B4-BE49-F238E27FC236}">
                <a16:creationId xmlns:a16="http://schemas.microsoft.com/office/drawing/2014/main" id="{1553FEAC-AA05-4A4F-AF3D-DD757E698B02}"/>
              </a:ext>
            </a:extLst>
          </p:cNvPr>
          <p:cNvSpPr txBox="1"/>
          <p:nvPr/>
        </p:nvSpPr>
        <p:spPr>
          <a:xfrm>
            <a:off x="1029295" y="30754037"/>
            <a:ext cx="9772054"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38" name="TextBox 37">
            <a:extLst>
              <a:ext uri="{FF2B5EF4-FFF2-40B4-BE49-F238E27FC236}">
                <a16:creationId xmlns:a16="http://schemas.microsoft.com/office/drawing/2014/main" id="{3B3E8C05-5E89-C749-88C4-06038657C901}"/>
              </a:ext>
            </a:extLst>
          </p:cNvPr>
          <p:cNvSpPr txBox="1"/>
          <p:nvPr/>
        </p:nvSpPr>
        <p:spPr>
          <a:xfrm>
            <a:off x="27603451" y="19844678"/>
            <a:ext cx="977205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39" name="Rectangle 38">
            <a:extLst>
              <a:ext uri="{FF2B5EF4-FFF2-40B4-BE49-F238E27FC236}">
                <a16:creationId xmlns:a16="http://schemas.microsoft.com/office/drawing/2014/main" id="{C7DE2DA9-C0FA-B647-BAB0-69DE39CD4BA9}"/>
              </a:ext>
            </a:extLst>
          </p:cNvPr>
          <p:cNvSpPr/>
          <p:nvPr/>
        </p:nvSpPr>
        <p:spPr>
          <a:xfrm>
            <a:off x="11662569"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1662569" y="24342461"/>
            <a:ext cx="15054659" cy="75815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1662569" y="21123306"/>
            <a:ext cx="15054659"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44" name="Rectangle 43">
            <a:extLst>
              <a:ext uri="{FF2B5EF4-FFF2-40B4-BE49-F238E27FC236}">
                <a16:creationId xmlns:a16="http://schemas.microsoft.com/office/drawing/2014/main" id="{6780C416-DE7F-914E-8C82-600B6E79BAE9}"/>
              </a:ext>
            </a:extLst>
          </p:cNvPr>
          <p:cNvSpPr/>
          <p:nvPr/>
        </p:nvSpPr>
        <p:spPr>
          <a:xfrm>
            <a:off x="1029296" y="20921399"/>
            <a:ext cx="9772054" cy="93369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1662569" y="9838938"/>
            <a:ext cx="15054659"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27603450" y="9838938"/>
            <a:ext cx="9772054" cy="92756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2036407"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6849488" y="17930385"/>
            <a:ext cx="4680822"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300C6556-271F-C84C-8FE4-5562C9C3BE4E}"/>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6DA188E-A0CA-F44C-AA63-12CE5FCFDA1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35" name="Rectangle 34">
            <a:extLst>
              <a:ext uri="{FF2B5EF4-FFF2-40B4-BE49-F238E27FC236}">
                <a16:creationId xmlns:a16="http://schemas.microsoft.com/office/drawing/2014/main" id="{B77CFDCD-812C-2C41-9122-78CD5534315D}"/>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0" name="Picture 29">
            <a:extLst>
              <a:ext uri="{FF2B5EF4-FFF2-40B4-BE49-F238E27FC236}">
                <a16:creationId xmlns:a16="http://schemas.microsoft.com/office/drawing/2014/main" id="{938C22D5-E130-4F09-A111-DA6DE3A4F4DB}"/>
              </a:ext>
            </a:extLst>
          </p:cNvPr>
          <p:cNvPicPr>
            <a:picLocks noChangeAspect="1"/>
          </p:cNvPicPr>
          <p:nvPr/>
        </p:nvPicPr>
        <p:blipFill>
          <a:blip r:embed="rId2"/>
          <a:stretch>
            <a:fillRect/>
          </a:stretch>
        </p:blipFill>
        <p:spPr>
          <a:xfrm>
            <a:off x="25946298" y="3161967"/>
            <a:ext cx="9394750" cy="1896020"/>
          </a:xfrm>
          <a:prstGeom prst="rect">
            <a:avLst/>
          </a:prstGeom>
        </p:spPr>
      </p:pic>
    </p:spTree>
    <p:extLst>
      <p:ext uri="{BB962C8B-B14F-4D97-AF65-F5344CB8AC3E}">
        <p14:creationId xmlns:p14="http://schemas.microsoft.com/office/powerpoint/2010/main" val="228771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4</a:t>
            </a:r>
            <a:br>
              <a:rPr lang="en-US" sz="30625" b="1" dirty="0">
                <a:solidFill>
                  <a:schemeClr val="bg1"/>
                </a:solidFill>
                <a:latin typeface="+mn-lt"/>
              </a:rPr>
            </a:br>
            <a:r>
              <a:rPr lang="en-US" sz="17800" b="1" dirty="0">
                <a:solidFill>
                  <a:schemeClr val="bg1"/>
                </a:solidFill>
                <a:latin typeface="+mn-lt"/>
              </a:rPr>
              <a:t>Rounded Box Text</a:t>
            </a:r>
            <a:endParaRPr lang="en-US" sz="30625" b="1" dirty="0">
              <a:solidFill>
                <a:schemeClr val="bg1"/>
              </a:solidFill>
              <a:latin typeface="+mn-lt"/>
            </a:endParaRPr>
          </a:p>
        </p:txBody>
      </p:sp>
    </p:spTree>
    <p:extLst>
      <p:ext uri="{BB962C8B-B14F-4D97-AF65-F5344CB8AC3E}">
        <p14:creationId xmlns:p14="http://schemas.microsoft.com/office/powerpoint/2010/main" val="21118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83205" y="23505054"/>
            <a:ext cx="10586239"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83205" y="28283429"/>
            <a:ext cx="10586239"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64607"/>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70490"/>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CF86EF8-8330-824F-AEC3-40BA084A203D}"/>
              </a:ext>
            </a:extLst>
          </p:cNvPr>
          <p:cNvSpPr txBox="1"/>
          <p:nvPr/>
        </p:nvSpPr>
        <p:spPr>
          <a:xfrm>
            <a:off x="14170025" y="8664636"/>
            <a:ext cx="950118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23347" y="8458201"/>
            <a:ext cx="11452158" cy="13059256"/>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1" y="8664636"/>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090857"/>
            <a:ext cx="11452158" cy="4323292"/>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2FAF4AE-5CA8-F544-938A-8DCEA6D15313}"/>
              </a:ext>
            </a:extLst>
          </p:cNvPr>
          <p:cNvSpPr txBox="1"/>
          <p:nvPr/>
        </p:nvSpPr>
        <p:spPr>
          <a:xfrm>
            <a:off x="26483204" y="22297292"/>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877170"/>
            <a:ext cx="11452158" cy="5167312"/>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83204" y="27083605"/>
            <a:ext cx="9323586"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5B1CB227-8D1C-E348-84AD-06F18B6E4815}"/>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2EA8601F-31F3-C14A-BF17-B9C6854CA5E3}"/>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9D66091E-E47C-CF42-A22A-669CB425380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9C029F1-D5E2-A842-A19B-DC4969111E24}"/>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E1CD2C2A-F064-084C-B9FF-1CE5B53E4E32}"/>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4B05A019-717D-A648-A8DE-E62A37015CA2}"/>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68D2662-CE1B-CA4E-9C45-7BFADD8B478E}"/>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F8C7482B-E913-3C49-AF7C-0ACF650610EA}"/>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932F4CD2-D53A-6945-A147-AA4161801A71}"/>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B2032AF-3003-B24B-9A68-7D70AAA8A35C}"/>
              </a:ext>
            </a:extLst>
          </p:cNvPr>
          <p:cNvSpPr/>
          <p:nvPr/>
        </p:nvSpPr>
        <p:spPr>
          <a:xfrm>
            <a:off x="1551001" y="23037769"/>
            <a:ext cx="10401300" cy="8425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1FED97EB-3F99-4046-B146-88CF814D5474}"/>
              </a:ext>
            </a:extLst>
          </p:cNvPr>
          <p:cNvSpPr/>
          <p:nvPr/>
        </p:nvSpPr>
        <p:spPr>
          <a:xfrm>
            <a:off x="14001750" y="9994107"/>
            <a:ext cx="10401298"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9A716952-6964-FF4F-943E-A4CCA63175C7}"/>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1CB2525F-971E-E941-B2D3-728BCEFFCCF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B415905-C185-1D48-A064-6465FD42418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D903B466-646C-2D4A-BD19-7AA4D5AE665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87E75FA-C034-2447-9AFA-253A4A8F5217}"/>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2A69E758-4415-48B5-9034-BF563E2AA186}"/>
              </a:ext>
            </a:extLst>
          </p:cNvPr>
          <p:cNvPicPr>
            <a:picLocks noChangeAspect="1"/>
          </p:cNvPicPr>
          <p:nvPr/>
        </p:nvPicPr>
        <p:blipFill>
          <a:blip r:embed="rId2"/>
          <a:stretch>
            <a:fillRect/>
          </a:stretch>
        </p:blipFill>
        <p:spPr>
          <a:xfrm>
            <a:off x="25923347" y="3167805"/>
            <a:ext cx="9394750" cy="1896020"/>
          </a:xfrm>
          <a:prstGeom prst="rect">
            <a:avLst/>
          </a:prstGeom>
        </p:spPr>
      </p:pic>
    </p:spTree>
    <p:extLst>
      <p:ext uri="{BB962C8B-B14F-4D97-AF65-F5344CB8AC3E}">
        <p14:creationId xmlns:p14="http://schemas.microsoft.com/office/powerpoint/2010/main" val="4152292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8" y="23339883"/>
            <a:ext cx="763225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8" y="28118257"/>
            <a:ext cx="76322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37211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421109"/>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458200"/>
            <a:ext cx="8458003" cy="13028277"/>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4" y="21949497"/>
            <a:ext cx="8458004" cy="4299480"/>
          </a:xfrm>
          <a:prstGeom prst="roundRect">
            <a:avLst>
              <a:gd name="adj" fmla="val 11553"/>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8" y="22155932"/>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3" y="26711996"/>
            <a:ext cx="8458005" cy="5167313"/>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8" y="26918433"/>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9" name="TextBox 48">
            <a:extLst>
              <a:ext uri="{FF2B5EF4-FFF2-40B4-BE49-F238E27FC236}">
                <a16:creationId xmlns:a16="http://schemas.microsoft.com/office/drawing/2014/main" id="{9C1B7B98-5E03-D24A-BE1E-0F16C4D8D1C9}"/>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0" name="TextBox 49">
            <a:extLst>
              <a:ext uri="{FF2B5EF4-FFF2-40B4-BE49-F238E27FC236}">
                <a16:creationId xmlns:a16="http://schemas.microsoft.com/office/drawing/2014/main" id="{B2837571-C12E-C646-BBA2-79B30EA0F7FD}"/>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1" name="TextBox 50">
            <a:extLst>
              <a:ext uri="{FF2B5EF4-FFF2-40B4-BE49-F238E27FC236}">
                <a16:creationId xmlns:a16="http://schemas.microsoft.com/office/drawing/2014/main" id="{CC7A67C1-B415-AD4F-AE9A-B902573C400E}"/>
              </a:ext>
            </a:extLst>
          </p:cNvPr>
          <p:cNvSpPr txBox="1"/>
          <p:nvPr/>
        </p:nvSpPr>
        <p:spPr>
          <a:xfrm>
            <a:off x="1543249" y="20921400"/>
            <a:ext cx="7536956"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cusda volorum quia qui conessunt vel etur? Quis nullitae porunto mod maiorio ex es dolupis eum solupta</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D974B89B-F591-404C-8923-351FE99005E2}"/>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967D2903-45A5-964A-BAA0-F112D898BFCB}"/>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10FF7CD3-9314-6244-9839-D3002F51B495}"/>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6E42E24-31F9-3A4C-828D-A12FBA8E3E31}"/>
              </a:ext>
            </a:extLst>
          </p:cNvPr>
          <p:cNvSpPr/>
          <p:nvPr/>
        </p:nvSpPr>
        <p:spPr>
          <a:xfrm>
            <a:off x="10830522" y="24695864"/>
            <a:ext cx="16715976" cy="63883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46BB6CFD-0D43-0B4E-ACC1-2AB4328E3A18}"/>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0E837654-5EE5-1A47-A0C0-72380736D76D}"/>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8" name="Rectangle 57">
            <a:extLst>
              <a:ext uri="{FF2B5EF4-FFF2-40B4-BE49-F238E27FC236}">
                <a16:creationId xmlns:a16="http://schemas.microsoft.com/office/drawing/2014/main" id="{A66E325E-A94D-E341-AED4-0C2BB55B55D2}"/>
              </a:ext>
            </a:extLst>
          </p:cNvPr>
          <p:cNvSpPr/>
          <p:nvPr/>
        </p:nvSpPr>
        <p:spPr>
          <a:xfrm>
            <a:off x="1463809" y="25324144"/>
            <a:ext cx="7400925" cy="563711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E120C8C0-5033-4147-A61D-959DDD25F8EA}"/>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7418FAE-56C4-F242-8E0B-BCE4CFE0E86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E6B790EF-A307-594D-9C38-98F8A001C7FF}"/>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9A333BB2-CB62-B04E-AB7B-3674C2E98AC5}"/>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A9E73861-EBA5-CB4C-86BE-FB0C0C469600}"/>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D1D49D1D-E908-5145-B6B4-5DDABD13469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1" name="Picture 40">
            <a:extLst>
              <a:ext uri="{FF2B5EF4-FFF2-40B4-BE49-F238E27FC236}">
                <a16:creationId xmlns:a16="http://schemas.microsoft.com/office/drawing/2014/main" id="{3F0150FE-D779-4FE0-AF87-28A936E9D9E8}"/>
              </a:ext>
            </a:extLst>
          </p:cNvPr>
          <p:cNvPicPr>
            <a:picLocks noChangeAspect="1"/>
          </p:cNvPicPr>
          <p:nvPr/>
        </p:nvPicPr>
        <p:blipFill>
          <a:blip r:embed="rId2"/>
          <a:stretch>
            <a:fillRect/>
          </a:stretch>
        </p:blipFill>
        <p:spPr>
          <a:xfrm>
            <a:off x="25946300" y="3022702"/>
            <a:ext cx="9394750" cy="1896020"/>
          </a:xfrm>
          <a:prstGeom prst="rect">
            <a:avLst/>
          </a:prstGeom>
        </p:spPr>
      </p:pic>
    </p:spTree>
    <p:extLst>
      <p:ext uri="{BB962C8B-B14F-4D97-AF65-F5344CB8AC3E}">
        <p14:creationId xmlns:p14="http://schemas.microsoft.com/office/powerpoint/2010/main" val="2495691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6" y="23376180"/>
            <a:ext cx="6938367"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54555"/>
            <a:ext cx="6938367"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9009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Rounded Rectangle 30">
            <a:extLst>
              <a:ext uri="{FF2B5EF4-FFF2-40B4-BE49-F238E27FC236}">
                <a16:creationId xmlns:a16="http://schemas.microsoft.com/office/drawing/2014/main" id="{A1DE9566-7971-0842-853A-DE74406291AB}"/>
              </a:ext>
            </a:extLst>
          </p:cNvPr>
          <p:cNvSpPr/>
          <p:nvPr/>
        </p:nvSpPr>
        <p:spPr>
          <a:xfrm>
            <a:off x="979820" y="27223401"/>
            <a:ext cx="8428831" cy="4691061"/>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50" y="274298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9" y="8458202"/>
            <a:ext cx="17745274" cy="7347019"/>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1593" y="16312213"/>
            <a:ext cx="8470504" cy="15621000"/>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97AB99-2E8A-C449-AB41-FBD59A85CEAE}"/>
              </a:ext>
            </a:extLst>
          </p:cNvPr>
          <p:cNvSpPr txBox="1"/>
          <p:nvPr/>
        </p:nvSpPr>
        <p:spPr>
          <a:xfrm>
            <a:off x="10786936"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7440" y="16312213"/>
            <a:ext cx="8429427" cy="15621000"/>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DE57B8-2814-6A4B-B0A9-826F7041EFB0}"/>
              </a:ext>
            </a:extLst>
          </p:cNvPr>
          <p:cNvSpPr txBox="1"/>
          <p:nvPr/>
        </p:nvSpPr>
        <p:spPr>
          <a:xfrm>
            <a:off x="20111315" y="16518648"/>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059391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61983"/>
            <a:ext cx="8458003" cy="4323291"/>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68418"/>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48295"/>
            <a:ext cx="8458003" cy="516731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54731"/>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BE9016A7-E64F-654A-9300-1FA5126FC2F2}"/>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CEF0BDC5-F00F-3F4F-9CA9-9A6E8BCBD080}"/>
              </a:ext>
            </a:extLst>
          </p:cNvPr>
          <p:cNvSpPr txBox="1"/>
          <p:nvPr/>
        </p:nvSpPr>
        <p:spPr>
          <a:xfrm>
            <a:off x="1501526" y="2861548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E05E15AE-90AB-8C4F-A85A-CEB96CE4B8A6}"/>
              </a:ext>
            </a:extLst>
          </p:cNvPr>
          <p:cNvSpPr txBox="1"/>
          <p:nvPr/>
        </p:nvSpPr>
        <p:spPr>
          <a:xfrm>
            <a:off x="29432846" y="16188077"/>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2F0F08C7-579B-1346-B303-3AA140AB2FD8}"/>
              </a:ext>
            </a:extLst>
          </p:cNvPr>
          <p:cNvSpPr txBox="1"/>
          <p:nvPr/>
        </p:nvSpPr>
        <p:spPr>
          <a:xfrm>
            <a:off x="10786936" y="17715620"/>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FBC74E98-A725-B34B-9575-A7566289689B}"/>
              </a:ext>
            </a:extLst>
          </p:cNvPr>
          <p:cNvSpPr txBox="1"/>
          <p:nvPr/>
        </p:nvSpPr>
        <p:spPr>
          <a:xfrm>
            <a:off x="20101989" y="26558299"/>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309B0815-7AE1-8847-AD26-B745E0979A8E}"/>
              </a:ext>
            </a:extLst>
          </p:cNvPr>
          <p:cNvSpPr/>
          <p:nvPr/>
        </p:nvSpPr>
        <p:spPr>
          <a:xfrm>
            <a:off x="10786936" y="2074794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761BDBB-15CB-D443-998A-5BC6BDA141E9}"/>
              </a:ext>
            </a:extLst>
          </p:cNvPr>
          <p:cNvSpPr/>
          <p:nvPr/>
        </p:nvSpPr>
        <p:spPr>
          <a:xfrm>
            <a:off x="20101989" y="17791234"/>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7737F5B7-33E9-084C-8399-2DA23CEF412F}"/>
              </a:ext>
            </a:extLst>
          </p:cNvPr>
          <p:cNvSpPr/>
          <p:nvPr/>
        </p:nvSpPr>
        <p:spPr>
          <a:xfrm>
            <a:off x="1551001" y="17771384"/>
            <a:ext cx="7400925" cy="85138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DBA5E066-6988-C94F-8518-F0F59B4C68E5}"/>
              </a:ext>
            </a:extLst>
          </p:cNvPr>
          <p:cNvSpPr/>
          <p:nvPr/>
        </p:nvSpPr>
        <p:spPr>
          <a:xfrm>
            <a:off x="29432846" y="9995132"/>
            <a:ext cx="7428706"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3BA571E-2C98-AE45-A67E-9CFBB1DE99E2}"/>
              </a:ext>
            </a:extLst>
          </p:cNvPr>
          <p:cNvSpPr/>
          <p:nvPr/>
        </p:nvSpPr>
        <p:spPr>
          <a:xfrm>
            <a:off x="10786936" y="24516787"/>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15C513F-F221-7C48-9236-D5F9EE890275}"/>
              </a:ext>
            </a:extLst>
          </p:cNvPr>
          <p:cNvSpPr/>
          <p:nvPr/>
        </p:nvSpPr>
        <p:spPr>
          <a:xfrm>
            <a:off x="10786936" y="28290552"/>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6AEC3405-EDBF-CA42-9606-5AF10587E258}"/>
              </a:ext>
            </a:extLst>
          </p:cNvPr>
          <p:cNvSpPr/>
          <p:nvPr/>
        </p:nvSpPr>
        <p:spPr>
          <a:xfrm>
            <a:off x="10830522" y="9815514"/>
            <a:ext cx="16715977" cy="541080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8" name="TextBox 47">
            <a:extLst>
              <a:ext uri="{FF2B5EF4-FFF2-40B4-BE49-F238E27FC236}">
                <a16:creationId xmlns:a16="http://schemas.microsoft.com/office/drawing/2014/main" id="{75628AC7-F871-8747-98F8-83599A65A437}"/>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DFB46872-AB47-964A-B512-D0168BA85C8D}"/>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F05E8702-7168-2C49-ABD7-6D5D47F5DC28}"/>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A83B4E40-5D7A-7F42-AC6F-D5D728917D1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5" name="Picture 44">
            <a:extLst>
              <a:ext uri="{FF2B5EF4-FFF2-40B4-BE49-F238E27FC236}">
                <a16:creationId xmlns:a16="http://schemas.microsoft.com/office/drawing/2014/main" id="{E3565C49-9C58-471A-822A-97AD0E1549BA}"/>
              </a:ext>
            </a:extLst>
          </p:cNvPr>
          <p:cNvPicPr>
            <a:picLocks noChangeAspect="1"/>
          </p:cNvPicPr>
          <p:nvPr/>
        </p:nvPicPr>
        <p:blipFill>
          <a:blip r:embed="rId2"/>
          <a:stretch>
            <a:fillRect/>
          </a:stretch>
        </p:blipFill>
        <p:spPr>
          <a:xfrm>
            <a:off x="25920243" y="3084215"/>
            <a:ext cx="9394750" cy="1896020"/>
          </a:xfrm>
          <a:prstGeom prst="rect">
            <a:avLst/>
          </a:prstGeom>
        </p:spPr>
      </p:pic>
    </p:spTree>
    <p:extLst>
      <p:ext uri="{BB962C8B-B14F-4D97-AF65-F5344CB8AC3E}">
        <p14:creationId xmlns:p14="http://schemas.microsoft.com/office/powerpoint/2010/main" val="502897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117404" y="23243328"/>
            <a:ext cx="890944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4" y="28021703"/>
            <a:ext cx="8909446"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46410" cy="9161209"/>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8080089"/>
            <a:ext cx="9746410" cy="3317670"/>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828652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21858438"/>
            <a:ext cx="9746410" cy="9948030"/>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22064873"/>
            <a:ext cx="771132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48268"/>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92439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4" y="8664636"/>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858438"/>
            <a:ext cx="9772055" cy="429398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5" y="22064873"/>
            <a:ext cx="72530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628264"/>
            <a:ext cx="9772055" cy="515449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4" y="26834699"/>
            <a:ext cx="72530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7707F9D7-0231-CF4A-B853-48285A4C31D5}"/>
              </a:ext>
            </a:extLst>
          </p:cNvPr>
          <p:cNvSpPr txBox="1"/>
          <p:nvPr/>
        </p:nvSpPr>
        <p:spPr>
          <a:xfrm>
            <a:off x="1543249" y="9815513"/>
            <a:ext cx="8991402"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9A4F6368-D098-614F-8C23-237D9D2E19BD}"/>
              </a:ext>
            </a:extLst>
          </p:cNvPr>
          <p:cNvSpPr txBox="1"/>
          <p:nvPr/>
        </p:nvSpPr>
        <p:spPr>
          <a:xfrm>
            <a:off x="1543249" y="19483853"/>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2BEFB45-6303-5D4C-823F-C9C3B8D09210}"/>
              </a:ext>
            </a:extLst>
          </p:cNvPr>
          <p:cNvSpPr txBox="1"/>
          <p:nvPr/>
        </p:nvSpPr>
        <p:spPr>
          <a:xfrm>
            <a:off x="1543249" y="30314915"/>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B8C6BC8D-25C1-344A-A26D-B7F3925C5BA6}"/>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F787A570-E175-2544-BC61-229B72A7030D}"/>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FE51C1BE-FD49-5C48-9A9E-CC8BB8830CEE}"/>
              </a:ext>
            </a:extLst>
          </p:cNvPr>
          <p:cNvSpPr/>
          <p:nvPr/>
        </p:nvSpPr>
        <p:spPr>
          <a:xfrm>
            <a:off x="12172355" y="26152423"/>
            <a:ext cx="14060091" cy="47709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200CF4A1-DB0E-8542-B73A-70245E2EFB9F}"/>
              </a:ext>
            </a:extLst>
          </p:cNvPr>
          <p:cNvSpPr txBox="1"/>
          <p:nvPr/>
        </p:nvSpPr>
        <p:spPr>
          <a:xfrm>
            <a:off x="12172355" y="21123306"/>
            <a:ext cx="14212338"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11A010D7-B2B4-2342-8DD7-E5B02CAC3460}"/>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C7D7C5A-60FF-9541-9D13-3D09FA1F2A4B}"/>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B706DD7B-730F-0947-AED7-F03C71F718E7}"/>
              </a:ext>
            </a:extLst>
          </p:cNvPr>
          <p:cNvSpPr/>
          <p:nvPr/>
        </p:nvSpPr>
        <p:spPr>
          <a:xfrm>
            <a:off x="1543250" y="23267041"/>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07BD32A8-4D43-EF4E-BDC4-A7CB7A6B6637}"/>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B8F023DD-F4AC-C64C-A035-A73A5FAA968A}"/>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256E46A6-0132-1240-A427-6E71FE785333}"/>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83DB8E7-E7A7-EC4B-A16C-645212186D37}"/>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6" name="Rectangle 45">
            <a:extLst>
              <a:ext uri="{FF2B5EF4-FFF2-40B4-BE49-F238E27FC236}">
                <a16:creationId xmlns:a16="http://schemas.microsoft.com/office/drawing/2014/main" id="{2DADE031-100A-AB44-8F73-2F8B697B5134}"/>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7" name="Oval 46">
            <a:extLst>
              <a:ext uri="{FF2B5EF4-FFF2-40B4-BE49-F238E27FC236}">
                <a16:creationId xmlns:a16="http://schemas.microsoft.com/office/drawing/2014/main" id="{0466D6E7-3D80-9140-BC89-A34B72AD2B3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5A491C1E-E24C-4BA6-80B4-C6DBE4FCDB17}"/>
              </a:ext>
            </a:extLst>
          </p:cNvPr>
          <p:cNvPicPr>
            <a:picLocks noChangeAspect="1"/>
          </p:cNvPicPr>
          <p:nvPr/>
        </p:nvPicPr>
        <p:blipFill>
          <a:blip r:embed="rId2"/>
          <a:stretch>
            <a:fillRect/>
          </a:stretch>
        </p:blipFill>
        <p:spPr>
          <a:xfrm>
            <a:off x="25946298" y="3151445"/>
            <a:ext cx="9394750" cy="1896020"/>
          </a:xfrm>
          <a:prstGeom prst="rect">
            <a:avLst/>
          </a:prstGeom>
        </p:spPr>
      </p:pic>
    </p:spTree>
    <p:extLst>
      <p:ext uri="{BB962C8B-B14F-4D97-AF65-F5344CB8AC3E}">
        <p14:creationId xmlns:p14="http://schemas.microsoft.com/office/powerpoint/2010/main" val="1349824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4B277-3E73-354B-AB99-6B6B8105EACC}"/>
              </a:ext>
            </a:extLst>
          </p:cNvPr>
          <p:cNvSpPr txBox="1"/>
          <p:nvPr/>
        </p:nvSpPr>
        <p:spPr>
          <a:xfrm>
            <a:off x="2219123" y="1438666"/>
            <a:ext cx="18412237" cy="2769989"/>
          </a:xfrm>
          <a:prstGeom prst="rect">
            <a:avLst/>
          </a:prstGeom>
          <a:noFill/>
        </p:spPr>
        <p:txBody>
          <a:bodyPr wrap="square" rtlCol="0">
            <a:spAutoFit/>
          </a:bodyPr>
          <a:lstStyle/>
          <a:p>
            <a:r>
              <a:rPr lang="en-US" sz="17400" b="1" dirty="0">
                <a:solidFill>
                  <a:srgbClr val="4A2366"/>
                </a:solidFill>
              </a:rPr>
              <a:t>BEFORE</a:t>
            </a:r>
            <a:r>
              <a:rPr lang="en-US" sz="17400" b="1" dirty="0">
                <a:solidFill>
                  <a:srgbClr val="BF5700"/>
                </a:solidFill>
              </a:rPr>
              <a:t> </a:t>
            </a:r>
            <a:r>
              <a:rPr lang="en-US" sz="17400" b="1" dirty="0">
                <a:solidFill>
                  <a:srgbClr val="4A2366"/>
                </a:solidFill>
              </a:rPr>
              <a:t>YOU START</a:t>
            </a:r>
          </a:p>
        </p:txBody>
      </p:sp>
      <p:sp>
        <p:nvSpPr>
          <p:cNvPr id="7" name="TextBox 6">
            <a:extLst>
              <a:ext uri="{FF2B5EF4-FFF2-40B4-BE49-F238E27FC236}">
                <a16:creationId xmlns:a16="http://schemas.microsoft.com/office/drawing/2014/main" id="{DFF3FA56-F34B-3446-8B40-A9569F584174}"/>
              </a:ext>
            </a:extLst>
          </p:cNvPr>
          <p:cNvSpPr txBox="1"/>
          <p:nvPr/>
        </p:nvSpPr>
        <p:spPr>
          <a:xfrm>
            <a:off x="3369308" y="4333665"/>
            <a:ext cx="26556510" cy="2569934"/>
          </a:xfrm>
          <a:prstGeom prst="rect">
            <a:avLst/>
          </a:prstGeom>
          <a:noFill/>
        </p:spPr>
        <p:txBody>
          <a:bodyPr wrap="square" rtlCol="0">
            <a:spAutoFit/>
          </a:bodyPr>
          <a:lstStyle/>
          <a:p>
            <a:r>
              <a:rPr lang="en-US" sz="7000" b="1" dirty="0"/>
              <a:t>POSTER SIZE</a:t>
            </a:r>
          </a:p>
          <a:p>
            <a:r>
              <a:rPr lang="en-US" sz="4550" dirty="0"/>
              <a:t>This template is sized 36 x 42 inches and is the recommended size for conferences.  This is the size available for free printing.  If you need another size, please consult the template for style ideas.</a:t>
            </a:r>
          </a:p>
        </p:txBody>
      </p:sp>
      <p:sp>
        <p:nvSpPr>
          <p:cNvPr id="8" name="TextBox 7">
            <a:extLst>
              <a:ext uri="{FF2B5EF4-FFF2-40B4-BE49-F238E27FC236}">
                <a16:creationId xmlns:a16="http://schemas.microsoft.com/office/drawing/2014/main" id="{1428C900-027E-B843-AF95-E26D8E2712DB}"/>
              </a:ext>
            </a:extLst>
          </p:cNvPr>
          <p:cNvSpPr txBox="1"/>
          <p:nvPr/>
        </p:nvSpPr>
        <p:spPr>
          <a:xfrm>
            <a:off x="3369307" y="7356150"/>
            <a:ext cx="26556509" cy="2569934"/>
          </a:xfrm>
          <a:prstGeom prst="rect">
            <a:avLst/>
          </a:prstGeom>
          <a:noFill/>
        </p:spPr>
        <p:txBody>
          <a:bodyPr wrap="square" rtlCol="0">
            <a:spAutoFit/>
          </a:bodyPr>
          <a:lstStyle/>
          <a:p>
            <a:r>
              <a:rPr lang="en-US" sz="7000" b="1" dirty="0"/>
              <a:t>1.  CHOOSE A STYLE</a:t>
            </a:r>
          </a:p>
          <a:p>
            <a:r>
              <a:rPr lang="en-US" sz="4550" dirty="0"/>
              <a:t>There are 8 different ‘cell’ styles, with various approaches to the headers and border or background. These options are all provided in this template file. </a:t>
            </a:r>
          </a:p>
        </p:txBody>
      </p:sp>
      <p:sp>
        <p:nvSpPr>
          <p:cNvPr id="12" name="TextBox 11">
            <a:extLst>
              <a:ext uri="{FF2B5EF4-FFF2-40B4-BE49-F238E27FC236}">
                <a16:creationId xmlns:a16="http://schemas.microsoft.com/office/drawing/2014/main" id="{95CC8D50-3BF0-C74E-8340-BC4B9A2CD175}"/>
              </a:ext>
            </a:extLst>
          </p:cNvPr>
          <p:cNvSpPr txBox="1"/>
          <p:nvPr/>
        </p:nvSpPr>
        <p:spPr>
          <a:xfrm>
            <a:off x="3209060" y="18728462"/>
            <a:ext cx="26556508" cy="3970318"/>
          </a:xfrm>
          <a:prstGeom prst="rect">
            <a:avLst/>
          </a:prstGeom>
          <a:noFill/>
        </p:spPr>
        <p:txBody>
          <a:bodyPr wrap="square" rtlCol="0">
            <a:spAutoFit/>
          </a:bodyPr>
          <a:lstStyle/>
          <a:p>
            <a:r>
              <a:rPr lang="en-US" sz="7000" b="1" dirty="0"/>
              <a:t>2.  CHOOSE A LAYOUT</a:t>
            </a:r>
          </a:p>
          <a:p>
            <a:r>
              <a:rPr lang="en-US" sz="4550" dirty="0"/>
              <a:t>Different forms/amounts of content might be suited to different column arrangements.  These 4 layouts provide a choice of 3-column, 3-column with a wider middle column, a 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13" name="TextBox 12">
            <a:extLst>
              <a:ext uri="{FF2B5EF4-FFF2-40B4-BE49-F238E27FC236}">
                <a16:creationId xmlns:a16="http://schemas.microsoft.com/office/drawing/2014/main" id="{84A0233D-03F0-894A-B7BD-16E8FBCEFE9E}"/>
              </a:ext>
            </a:extLst>
          </p:cNvPr>
          <p:cNvSpPr txBox="1"/>
          <p:nvPr/>
        </p:nvSpPr>
        <p:spPr>
          <a:xfrm>
            <a:off x="3209060" y="29287167"/>
            <a:ext cx="28794940" cy="2569934"/>
          </a:xfrm>
          <a:prstGeom prst="rect">
            <a:avLst/>
          </a:prstGeom>
          <a:noFill/>
        </p:spPr>
        <p:txBody>
          <a:bodyPr wrap="square" rtlCol="0">
            <a:spAutoFit/>
          </a:bodyPr>
          <a:lstStyle/>
          <a:p>
            <a:r>
              <a:rPr lang="en-US" sz="7000" b="1" dirty="0"/>
              <a:t>3.  NEXT</a:t>
            </a:r>
          </a:p>
          <a:p>
            <a:r>
              <a:rPr lang="en-US" sz="4550" dirty="0"/>
              <a:t>Once you’ve chosen the template page that best suits your project, delete other template pages (it might be helpful to keep the following basic tips pages for reference while editing) and save the file under a new name. </a:t>
            </a:r>
          </a:p>
        </p:txBody>
      </p:sp>
      <p:sp>
        <p:nvSpPr>
          <p:cNvPr id="15" name="TextBox 14">
            <a:extLst>
              <a:ext uri="{FF2B5EF4-FFF2-40B4-BE49-F238E27FC236}">
                <a16:creationId xmlns:a16="http://schemas.microsoft.com/office/drawing/2014/main" id="{A2FB3C5C-83F2-B842-81A6-7CA515F8D854}"/>
              </a:ext>
            </a:extLst>
          </p:cNvPr>
          <p:cNvSpPr txBox="1"/>
          <p:nvPr/>
        </p:nvSpPr>
        <p:spPr>
          <a:xfrm>
            <a:off x="3779391" y="16245922"/>
            <a:ext cx="7245045" cy="2462213"/>
          </a:xfrm>
          <a:prstGeom prst="rect">
            <a:avLst/>
          </a:prstGeom>
          <a:noFill/>
        </p:spPr>
        <p:txBody>
          <a:bodyPr wrap="square" rtlCol="0">
            <a:spAutoFit/>
          </a:bodyPr>
          <a:lstStyle/>
          <a:p>
            <a:pPr algn="ctr"/>
            <a:r>
              <a:rPr lang="en-US" sz="7700" b="1" dirty="0">
                <a:solidFill>
                  <a:schemeClr val="bg1"/>
                </a:solidFill>
              </a:rPr>
              <a:t>OTHER TEMPLATE FILE</a:t>
            </a:r>
            <a:endParaRPr lang="en-US" sz="5250" dirty="0">
              <a:solidFill>
                <a:schemeClr val="bg1"/>
              </a:solidFill>
            </a:endParaRPr>
          </a:p>
        </p:txBody>
      </p:sp>
      <p:pic>
        <p:nvPicPr>
          <p:cNvPr id="4" name="Picture 3">
            <a:extLst>
              <a:ext uri="{FF2B5EF4-FFF2-40B4-BE49-F238E27FC236}">
                <a16:creationId xmlns:a16="http://schemas.microsoft.com/office/drawing/2014/main" id="{ECFAE015-9821-4A57-9229-4476C3A94D7B}"/>
              </a:ext>
            </a:extLst>
          </p:cNvPr>
          <p:cNvPicPr>
            <a:picLocks noChangeAspect="1"/>
          </p:cNvPicPr>
          <p:nvPr/>
        </p:nvPicPr>
        <p:blipFill>
          <a:blip r:embed="rId2"/>
          <a:stretch>
            <a:fillRect/>
          </a:stretch>
        </p:blipFill>
        <p:spPr>
          <a:xfrm>
            <a:off x="3209060" y="10155119"/>
            <a:ext cx="21929381" cy="7915487"/>
          </a:xfrm>
          <a:prstGeom prst="rect">
            <a:avLst/>
          </a:prstGeom>
        </p:spPr>
      </p:pic>
      <p:pic>
        <p:nvPicPr>
          <p:cNvPr id="5" name="Picture 4">
            <a:extLst>
              <a:ext uri="{FF2B5EF4-FFF2-40B4-BE49-F238E27FC236}">
                <a16:creationId xmlns:a16="http://schemas.microsoft.com/office/drawing/2014/main" id="{35304501-B927-4127-AF00-136063A1A4F3}"/>
              </a:ext>
            </a:extLst>
          </p:cNvPr>
          <p:cNvPicPr>
            <a:picLocks noChangeAspect="1"/>
          </p:cNvPicPr>
          <p:nvPr/>
        </p:nvPicPr>
        <p:blipFill>
          <a:blip r:embed="rId3"/>
          <a:stretch>
            <a:fillRect/>
          </a:stretch>
        </p:blipFill>
        <p:spPr>
          <a:xfrm>
            <a:off x="3116412" y="22948800"/>
            <a:ext cx="26187595" cy="6105085"/>
          </a:xfrm>
          <a:prstGeom prst="rect">
            <a:avLst/>
          </a:prstGeom>
        </p:spPr>
      </p:pic>
    </p:spTree>
    <p:extLst>
      <p:ext uri="{BB962C8B-B14F-4D97-AF65-F5344CB8AC3E}">
        <p14:creationId xmlns:p14="http://schemas.microsoft.com/office/powerpoint/2010/main" val="323086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5</a:t>
            </a:r>
            <a:br>
              <a:rPr lang="en-US" sz="30625" b="1" dirty="0">
                <a:solidFill>
                  <a:schemeClr val="bg1"/>
                </a:solidFill>
                <a:latin typeface="+mn-lt"/>
              </a:rPr>
            </a:br>
            <a:r>
              <a:rPr lang="en-US" sz="17800" b="1" dirty="0">
                <a:solidFill>
                  <a:schemeClr val="bg1"/>
                </a:solidFill>
                <a:latin typeface="+mn-lt"/>
              </a:rPr>
              <a:t>Rounded Shadow Box Text</a:t>
            </a:r>
            <a:endParaRPr lang="en-US" sz="30625" b="1" dirty="0">
              <a:solidFill>
                <a:schemeClr val="bg1"/>
              </a:solidFill>
              <a:latin typeface="+mn-lt"/>
            </a:endParaRPr>
          </a:p>
        </p:txBody>
      </p:sp>
    </p:spTree>
    <p:extLst>
      <p:ext uri="{BB962C8B-B14F-4D97-AF65-F5344CB8AC3E}">
        <p14:creationId xmlns:p14="http://schemas.microsoft.com/office/powerpoint/2010/main" val="1186894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523043"/>
          </a:xfrm>
          <a:prstGeom prst="roundRect">
            <a:avLst>
              <a:gd name="adj" fmla="val 550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628926"/>
          </a:xfrm>
          <a:prstGeom prst="roundRect">
            <a:avLst>
              <a:gd name="adj" fmla="val 465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3204702"/>
          </a:xfrm>
          <a:prstGeom prst="roundRect">
            <a:avLst>
              <a:gd name="adj" fmla="val 4834"/>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300" y="22125924"/>
            <a:ext cx="11429207" cy="4323292"/>
          </a:xfrm>
          <a:prstGeom prst="roundRect">
            <a:avLst>
              <a:gd name="adj" fmla="val 10741"/>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300" y="26912237"/>
            <a:ext cx="11429207" cy="5167312"/>
          </a:xfrm>
          <a:prstGeom prst="roundRect">
            <a:avLst>
              <a:gd name="adj" fmla="val 8900"/>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rgbClr val="A391B1">
              <a:alpha val="10196"/>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54012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318496"/>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4" y="2233235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4" y="27118672"/>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47" name="TextBox 46">
            <a:extLst>
              <a:ext uri="{FF2B5EF4-FFF2-40B4-BE49-F238E27FC236}">
                <a16:creationId xmlns:a16="http://schemas.microsoft.com/office/drawing/2014/main" id="{3D0DBCF1-CFF7-DC45-A932-512EDC8E34E6}"/>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6EB38586-7F41-5049-B1DD-53311630F81F}"/>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EBF67A44-FA2A-5348-BEC9-98516889DA12}"/>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7448A2DC-0A7F-2349-ACA5-C756D32393AC}"/>
              </a:ext>
            </a:extLst>
          </p:cNvPr>
          <p:cNvSpPr txBox="1"/>
          <p:nvPr/>
        </p:nvSpPr>
        <p:spPr>
          <a:xfrm>
            <a:off x="26358478" y="19870357"/>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1" name="TextBox 50">
            <a:extLst>
              <a:ext uri="{FF2B5EF4-FFF2-40B4-BE49-F238E27FC236}">
                <a16:creationId xmlns:a16="http://schemas.microsoft.com/office/drawing/2014/main" id="{FA296195-067C-F247-8316-9E7BD6C659E3}"/>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64D62AAB-AD5D-C442-8097-1CCC6CCAA7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82BFCE27-C113-3E43-848E-7EB2E571DDE9}"/>
              </a:ext>
            </a:extLst>
          </p:cNvPr>
          <p:cNvSpPr/>
          <p:nvPr/>
        </p:nvSpPr>
        <p:spPr>
          <a:xfrm>
            <a:off x="14001750" y="21694333"/>
            <a:ext cx="10401300" cy="61899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8D65BBDF-DF92-A243-800F-D25ACC7F1A6D}"/>
              </a:ext>
            </a:extLst>
          </p:cNvPr>
          <p:cNvSpPr txBox="1"/>
          <p:nvPr/>
        </p:nvSpPr>
        <p:spPr>
          <a:xfrm>
            <a:off x="14001750" y="28460050"/>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D32EF2B-CDC5-A34A-96E7-525CF5D14340}"/>
              </a:ext>
            </a:extLst>
          </p:cNvPr>
          <p:cNvSpPr/>
          <p:nvPr/>
        </p:nvSpPr>
        <p:spPr>
          <a:xfrm>
            <a:off x="26460251" y="9994108"/>
            <a:ext cx="10401300" cy="9387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B0728AA7-14E6-AB4C-B9FA-C6E58E9F3BB8}"/>
              </a:ext>
            </a:extLst>
          </p:cNvPr>
          <p:cNvSpPr/>
          <p:nvPr/>
        </p:nvSpPr>
        <p:spPr>
          <a:xfrm>
            <a:off x="1551001" y="23037769"/>
            <a:ext cx="10401300" cy="83882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4FE53914-B518-B24E-BCB7-48160C473A8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8C1851B6-81B1-C546-A6DA-D7B2F2947CF5}"/>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BF6C0166-330A-7D49-80A9-10C675102F08}"/>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1078316-2BE2-0D4C-B8E7-9342C5034A0E}"/>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pic>
        <p:nvPicPr>
          <p:cNvPr id="45" name="Picture 44">
            <a:extLst>
              <a:ext uri="{FF2B5EF4-FFF2-40B4-BE49-F238E27FC236}">
                <a16:creationId xmlns:a16="http://schemas.microsoft.com/office/drawing/2014/main" id="{662D4F4C-B66D-F140-A4A9-F654E18A5EA3}"/>
              </a:ext>
            </a:extLst>
          </p:cNvPr>
          <p:cNvPicPr>
            <a:picLocks noChangeAspect="1"/>
          </p:cNvPicPr>
          <p:nvPr/>
        </p:nvPicPr>
        <p:blipFill>
          <a:blip r:embed="rId2"/>
          <a:stretch>
            <a:fillRect/>
          </a:stretch>
        </p:blipFill>
        <p:spPr>
          <a:xfrm>
            <a:off x="25946299" y="3445977"/>
            <a:ext cx="8790814" cy="1268113"/>
          </a:xfrm>
          <a:prstGeom prst="rect">
            <a:avLst/>
          </a:prstGeom>
        </p:spPr>
      </p:pic>
      <p:sp>
        <p:nvSpPr>
          <p:cNvPr id="46" name="Rectangle 45">
            <a:extLst>
              <a:ext uri="{FF2B5EF4-FFF2-40B4-BE49-F238E27FC236}">
                <a16:creationId xmlns:a16="http://schemas.microsoft.com/office/drawing/2014/main" id="{799A2E8B-16F4-AB4F-9063-A8025F514CA1}"/>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4DA367CB-096F-5B4E-B2EA-B5C8BB85CC82}"/>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0" name="Picture 59">
            <a:extLst>
              <a:ext uri="{FF2B5EF4-FFF2-40B4-BE49-F238E27FC236}">
                <a16:creationId xmlns:a16="http://schemas.microsoft.com/office/drawing/2014/main" id="{E4574AD5-F7F8-4340-93BB-4F0C1557DFDD}"/>
              </a:ext>
            </a:extLst>
          </p:cNvPr>
          <p:cNvPicPr>
            <a:picLocks noChangeAspect="1"/>
          </p:cNvPicPr>
          <p:nvPr/>
        </p:nvPicPr>
        <p:blipFill>
          <a:blip r:embed="rId3"/>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230231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587363"/>
          </a:xfrm>
          <a:prstGeom prst="roundRect">
            <a:avLst>
              <a:gd name="adj" fmla="val 282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0"/>
            <a:ext cx="8458001" cy="13193449"/>
          </a:xfrm>
          <a:prstGeom prst="roundRect">
            <a:avLst>
              <a:gd name="adj" fmla="val 632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2" y="22114669"/>
            <a:ext cx="8458002" cy="4299480"/>
          </a:xfrm>
          <a:prstGeom prst="roundRect">
            <a:avLst>
              <a:gd name="adj" fmla="val 11553"/>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1" y="26877168"/>
            <a:ext cx="8458003" cy="5167313"/>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505054"/>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83429"/>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5" y="22321104"/>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5" y="27083605"/>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3B2E6F76-CEF9-DE4C-A7DF-0EB7ED73ACBD}"/>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1" name="TextBox 50">
            <a:extLst>
              <a:ext uri="{FF2B5EF4-FFF2-40B4-BE49-F238E27FC236}">
                <a16:creationId xmlns:a16="http://schemas.microsoft.com/office/drawing/2014/main" id="{A2F8A423-ACC6-4D4B-8970-07C7C49B0DC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2" name="TextBox 51">
            <a:extLst>
              <a:ext uri="{FF2B5EF4-FFF2-40B4-BE49-F238E27FC236}">
                <a16:creationId xmlns:a16="http://schemas.microsoft.com/office/drawing/2014/main" id="{032A97E9-12F0-1349-9D19-B28EC442E20E}"/>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3" name="TextBox 52">
            <a:extLst>
              <a:ext uri="{FF2B5EF4-FFF2-40B4-BE49-F238E27FC236}">
                <a16:creationId xmlns:a16="http://schemas.microsoft.com/office/drawing/2014/main" id="{E0D64AF0-EF79-054E-BBA1-29AC3271E1CB}"/>
              </a:ext>
            </a:extLst>
          </p:cNvPr>
          <p:cNvSpPr txBox="1"/>
          <p:nvPr/>
        </p:nvSpPr>
        <p:spPr>
          <a:xfrm>
            <a:off x="29413204" y="19036259"/>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4" name="Rectangle 53">
            <a:extLst>
              <a:ext uri="{FF2B5EF4-FFF2-40B4-BE49-F238E27FC236}">
                <a16:creationId xmlns:a16="http://schemas.microsoft.com/office/drawing/2014/main" id="{684745DF-ED87-7244-882C-07110EB3F6C6}"/>
              </a:ext>
            </a:extLst>
          </p:cNvPr>
          <p:cNvSpPr/>
          <p:nvPr/>
        </p:nvSpPr>
        <p:spPr>
          <a:xfrm>
            <a:off x="10830523"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1D3A8A90-4DCF-EA41-B7AE-57F04988543B}"/>
              </a:ext>
            </a:extLst>
          </p:cNvPr>
          <p:cNvSpPr/>
          <p:nvPr/>
        </p:nvSpPr>
        <p:spPr>
          <a:xfrm>
            <a:off x="16683106"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D97FC3E-5F4F-B842-8000-9D0B5766D8FD}"/>
              </a:ext>
            </a:extLst>
          </p:cNvPr>
          <p:cNvSpPr/>
          <p:nvPr/>
        </p:nvSpPr>
        <p:spPr>
          <a:xfrm>
            <a:off x="10830522" y="26912105"/>
            <a:ext cx="16715976" cy="443158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774D3BDD-5D52-8A40-A248-754371A95DB2}"/>
              </a:ext>
            </a:extLst>
          </p:cNvPr>
          <p:cNvSpPr/>
          <p:nvPr/>
        </p:nvSpPr>
        <p:spPr>
          <a:xfrm>
            <a:off x="22535690" y="19327405"/>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B68F6B71-209F-4E47-A903-6A33D273AAAB}"/>
              </a:ext>
            </a:extLst>
          </p:cNvPr>
          <p:cNvSpPr txBox="1"/>
          <p:nvPr/>
        </p:nvSpPr>
        <p:spPr>
          <a:xfrm>
            <a:off x="10830521" y="22906651"/>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9" name="Rectangle 58">
            <a:extLst>
              <a:ext uri="{FF2B5EF4-FFF2-40B4-BE49-F238E27FC236}">
                <a16:creationId xmlns:a16="http://schemas.microsoft.com/office/drawing/2014/main" id="{B6B9B497-279A-C54B-B7D4-1BE082178B69}"/>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E59E600-CB65-B149-A98D-AB54D4AA18E0}"/>
              </a:ext>
            </a:extLst>
          </p:cNvPr>
          <p:cNvSpPr/>
          <p:nvPr/>
        </p:nvSpPr>
        <p:spPr>
          <a:xfrm>
            <a:off x="29432844" y="9994108"/>
            <a:ext cx="7428707" cy="85791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F1A91397-2794-D24B-BA7C-EAB93D868BA1}"/>
              </a:ext>
            </a:extLst>
          </p:cNvPr>
          <p:cNvSpPr/>
          <p:nvPr/>
        </p:nvSpPr>
        <p:spPr>
          <a:xfrm>
            <a:off x="10830521" y="9994106"/>
            <a:ext cx="16715976" cy="86314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D8A6CC82-6659-7242-A89A-2B5343DA2384}"/>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64881C9-CB2B-194F-961B-FB2B9280FCB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AAC5A347-CB5A-9447-90BC-E7D58A37A1DF}"/>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82A428DD-322E-9E4F-9C57-7032489B5C7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F1424EDA-F5B0-4FBD-A465-2B07963FCD4F}"/>
              </a:ext>
            </a:extLst>
          </p:cNvPr>
          <p:cNvPicPr>
            <a:picLocks noChangeAspect="1"/>
          </p:cNvPicPr>
          <p:nvPr/>
        </p:nvPicPr>
        <p:blipFill>
          <a:blip r:embed="rId2"/>
          <a:stretch>
            <a:fillRect/>
          </a:stretch>
        </p:blipFill>
        <p:spPr>
          <a:xfrm>
            <a:off x="25946298" y="3163718"/>
            <a:ext cx="9394750" cy="1896020"/>
          </a:xfrm>
          <a:prstGeom prst="rect">
            <a:avLst/>
          </a:prstGeom>
        </p:spPr>
      </p:pic>
    </p:spTree>
    <p:extLst>
      <p:ext uri="{BB962C8B-B14F-4D97-AF65-F5344CB8AC3E}">
        <p14:creationId xmlns:p14="http://schemas.microsoft.com/office/powerpoint/2010/main" val="4150660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286537"/>
          </a:xfrm>
          <a:prstGeom prst="roundRect">
            <a:avLst>
              <a:gd name="adj" fmla="val 611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164791"/>
            <a:ext cx="8428831" cy="4823545"/>
          </a:xfrm>
          <a:prstGeom prst="roundRect">
            <a:avLst>
              <a:gd name="adj" fmla="val 1085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7304125"/>
          </a:xfrm>
          <a:prstGeom prst="roundRect">
            <a:avLst>
              <a:gd name="adj" fmla="val 1000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75203" y="16193705"/>
            <a:ext cx="8470504" cy="15880290"/>
          </a:xfrm>
          <a:prstGeom prst="roundRect">
            <a:avLst>
              <a:gd name="adj" fmla="val 5912"/>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91050" y="16193705"/>
            <a:ext cx="8486379" cy="15880290"/>
          </a:xfrm>
          <a:prstGeom prst="roundRect">
            <a:avLst>
              <a:gd name="adj" fmla="val 6325"/>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1"/>
            <a:ext cx="8458003" cy="13126640"/>
          </a:xfrm>
          <a:prstGeom prst="roundRect">
            <a:avLst>
              <a:gd name="adj" fmla="val 632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62747" y="21995681"/>
            <a:ext cx="8458003" cy="4323291"/>
          </a:xfrm>
          <a:prstGeom prst="roundRect">
            <a:avLst>
              <a:gd name="adj" fmla="val 11136"/>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62747" y="26781993"/>
            <a:ext cx="8458003" cy="5167311"/>
          </a:xfrm>
          <a:prstGeom prst="roundRect">
            <a:avLst>
              <a:gd name="adj" fmla="val 10224"/>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78090" y="2340987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78090" y="2818825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37122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90546" y="16400140"/>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214925" y="16400140"/>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78090" y="2220211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78090" y="2698842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89B56ECB-DE6A-0B4B-B894-1EA3B80204DB}"/>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5" name="TextBox 54">
            <a:extLst>
              <a:ext uri="{FF2B5EF4-FFF2-40B4-BE49-F238E27FC236}">
                <a16:creationId xmlns:a16="http://schemas.microsoft.com/office/drawing/2014/main" id="{25616931-367F-6843-B939-7E7FF54C09BC}"/>
              </a:ext>
            </a:extLst>
          </p:cNvPr>
          <p:cNvSpPr txBox="1"/>
          <p:nvPr/>
        </p:nvSpPr>
        <p:spPr>
          <a:xfrm>
            <a:off x="1551002" y="28556873"/>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6" name="TextBox 55">
            <a:extLst>
              <a:ext uri="{FF2B5EF4-FFF2-40B4-BE49-F238E27FC236}">
                <a16:creationId xmlns:a16="http://schemas.microsoft.com/office/drawing/2014/main" id="{1F86FC8C-2F77-2048-B5DB-14E73BE1DE51}"/>
              </a:ext>
            </a:extLst>
          </p:cNvPr>
          <p:cNvSpPr txBox="1"/>
          <p:nvPr/>
        </p:nvSpPr>
        <p:spPr>
          <a:xfrm>
            <a:off x="29330378" y="1825017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7" name="TextBox 56">
            <a:extLst>
              <a:ext uri="{FF2B5EF4-FFF2-40B4-BE49-F238E27FC236}">
                <a16:creationId xmlns:a16="http://schemas.microsoft.com/office/drawing/2014/main" id="{15BF68CC-973D-0A43-9FE2-18FBCF601D00}"/>
              </a:ext>
            </a:extLst>
          </p:cNvPr>
          <p:cNvSpPr txBox="1"/>
          <p:nvPr/>
        </p:nvSpPr>
        <p:spPr>
          <a:xfrm>
            <a:off x="10890546" y="17597112"/>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8" name="TextBox 57">
            <a:extLst>
              <a:ext uri="{FF2B5EF4-FFF2-40B4-BE49-F238E27FC236}">
                <a16:creationId xmlns:a16="http://schemas.microsoft.com/office/drawing/2014/main" id="{1E6002FA-8AD5-FB46-8F76-5518A7E99377}"/>
              </a:ext>
            </a:extLst>
          </p:cNvPr>
          <p:cNvSpPr txBox="1"/>
          <p:nvPr/>
        </p:nvSpPr>
        <p:spPr>
          <a:xfrm>
            <a:off x="20205599" y="26439791"/>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9" name="Rectangle 58">
            <a:extLst>
              <a:ext uri="{FF2B5EF4-FFF2-40B4-BE49-F238E27FC236}">
                <a16:creationId xmlns:a16="http://schemas.microsoft.com/office/drawing/2014/main" id="{6DF3BF73-C1AE-804F-B0D5-B9972CEF1B8D}"/>
              </a:ext>
            </a:extLst>
          </p:cNvPr>
          <p:cNvSpPr/>
          <p:nvPr/>
        </p:nvSpPr>
        <p:spPr>
          <a:xfrm>
            <a:off x="10890546" y="2062943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51C2D38C-9CB3-6541-AA87-A7097FB8EEBF}"/>
              </a:ext>
            </a:extLst>
          </p:cNvPr>
          <p:cNvSpPr/>
          <p:nvPr/>
        </p:nvSpPr>
        <p:spPr>
          <a:xfrm>
            <a:off x="20205599" y="17672726"/>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84FE014F-6349-9646-AB31-96404817ADAF}"/>
              </a:ext>
            </a:extLst>
          </p:cNvPr>
          <p:cNvSpPr/>
          <p:nvPr/>
        </p:nvSpPr>
        <p:spPr>
          <a:xfrm>
            <a:off x="1551001" y="17771383"/>
            <a:ext cx="7400925" cy="84123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12F976DC-A3A8-E14D-8A4A-19F3DC879C8B}"/>
              </a:ext>
            </a:extLst>
          </p:cNvPr>
          <p:cNvSpPr/>
          <p:nvPr/>
        </p:nvSpPr>
        <p:spPr>
          <a:xfrm>
            <a:off x="29432846" y="9995131"/>
            <a:ext cx="7428706" cy="77920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CA992500-D1DB-3246-B830-29A211F858E7}"/>
              </a:ext>
            </a:extLst>
          </p:cNvPr>
          <p:cNvSpPr/>
          <p:nvPr/>
        </p:nvSpPr>
        <p:spPr>
          <a:xfrm>
            <a:off x="10890546" y="24398279"/>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AEC9E65F-294E-EC4B-94E3-03BEEA2A9F00}"/>
              </a:ext>
            </a:extLst>
          </p:cNvPr>
          <p:cNvSpPr/>
          <p:nvPr/>
        </p:nvSpPr>
        <p:spPr>
          <a:xfrm>
            <a:off x="10890546" y="2817204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739BB5E-E691-2147-9E92-8407991DDC9E}"/>
              </a:ext>
            </a:extLst>
          </p:cNvPr>
          <p:cNvSpPr/>
          <p:nvPr/>
        </p:nvSpPr>
        <p:spPr>
          <a:xfrm>
            <a:off x="10830522" y="9815514"/>
            <a:ext cx="16715977" cy="53748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A7F3D470-51C4-C84A-A2B9-5FF9F6952B6D}"/>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9F3FED9-3671-2243-9163-D931815843D9}"/>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4D575CD-50DC-1342-97F2-5D406E61493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7008953B-25B9-A348-A3CD-0E208324858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8" name="Picture 47">
            <a:extLst>
              <a:ext uri="{FF2B5EF4-FFF2-40B4-BE49-F238E27FC236}">
                <a16:creationId xmlns:a16="http://schemas.microsoft.com/office/drawing/2014/main" id="{7D03770E-AF19-42DD-8AF3-931A89287582}"/>
              </a:ext>
            </a:extLst>
          </p:cNvPr>
          <p:cNvPicPr>
            <a:picLocks noChangeAspect="1"/>
          </p:cNvPicPr>
          <p:nvPr/>
        </p:nvPicPr>
        <p:blipFill>
          <a:blip r:embed="rId2"/>
          <a:stretch>
            <a:fillRect/>
          </a:stretch>
        </p:blipFill>
        <p:spPr>
          <a:xfrm>
            <a:off x="25946300" y="3048227"/>
            <a:ext cx="9394750" cy="1896020"/>
          </a:xfrm>
          <a:prstGeom prst="rect">
            <a:avLst/>
          </a:prstGeom>
        </p:spPr>
      </p:pic>
    </p:spTree>
    <p:extLst>
      <p:ext uri="{BB962C8B-B14F-4D97-AF65-F5344CB8AC3E}">
        <p14:creationId xmlns:p14="http://schemas.microsoft.com/office/powerpoint/2010/main" val="2209787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69613"/>
          </a:xfrm>
          <a:prstGeom prst="roundRect">
            <a:avLst>
              <a:gd name="adj" fmla="val 577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504236"/>
          </a:xfrm>
          <a:prstGeom prst="roundRect">
            <a:avLst>
              <a:gd name="adj" fmla="val 3609"/>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3024049"/>
          </a:xfrm>
          <a:prstGeom prst="roundRect">
            <a:avLst>
              <a:gd name="adj" fmla="val 5598"/>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48637" y="21958091"/>
            <a:ext cx="9772055" cy="4293985"/>
          </a:xfrm>
          <a:prstGeom prst="roundRect">
            <a:avLst>
              <a:gd name="adj" fmla="val 11160"/>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48637" y="26727917"/>
            <a:ext cx="9772055" cy="5154492"/>
          </a:xfrm>
          <a:prstGeom prst="roundRect">
            <a:avLst>
              <a:gd name="adj" fmla="val 9567"/>
            </a:avLst>
          </a:prstGeom>
          <a:solidFill>
            <a:srgbClr val="A391B1">
              <a:alpha val="9804"/>
            </a:srgb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062590" y="23342981"/>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62590" y="28121356"/>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062590" y="2216452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062590" y="2693435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0" name="TextBox 49">
            <a:extLst>
              <a:ext uri="{FF2B5EF4-FFF2-40B4-BE49-F238E27FC236}">
                <a16:creationId xmlns:a16="http://schemas.microsoft.com/office/drawing/2014/main" id="{5ECD1E69-36E0-FD45-BC63-AE8858DA535A}"/>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1" name="TextBox 50">
            <a:extLst>
              <a:ext uri="{FF2B5EF4-FFF2-40B4-BE49-F238E27FC236}">
                <a16:creationId xmlns:a16="http://schemas.microsoft.com/office/drawing/2014/main" id="{FD04DF3C-7406-9B4A-A47C-B987C2145B7B}"/>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9479C483-8BA9-E64B-B3E6-CEB56BF8F960}"/>
              </a:ext>
            </a:extLst>
          </p:cNvPr>
          <p:cNvSpPr txBox="1"/>
          <p:nvPr/>
        </p:nvSpPr>
        <p:spPr>
          <a:xfrm>
            <a:off x="1543250" y="29800940"/>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D59F092B-B6AB-8D47-9D74-CC09C41C75AD}"/>
              </a:ext>
            </a:extLst>
          </p:cNvPr>
          <p:cNvSpPr txBox="1"/>
          <p:nvPr/>
        </p:nvSpPr>
        <p:spPr>
          <a:xfrm>
            <a:off x="28117403" y="18389026"/>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DB6240D0-54C1-E540-B912-C6C6DBF5BB1A}"/>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B9535BED-9D1E-6340-A802-FD378808B010}"/>
              </a:ext>
            </a:extLst>
          </p:cNvPr>
          <p:cNvSpPr/>
          <p:nvPr/>
        </p:nvSpPr>
        <p:spPr>
          <a:xfrm>
            <a:off x="12172355" y="24695863"/>
            <a:ext cx="14060091" cy="627501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70250DF9-BB69-FB41-9B71-9AEA033EF866}"/>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DD94DC25-D33C-F344-98DB-8F53DDD5509C}"/>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FB6D282-0EFB-FB45-9662-2DBEC21EC5B8}"/>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9829208-E4F3-EA4F-B401-30B605034801}"/>
              </a:ext>
            </a:extLst>
          </p:cNvPr>
          <p:cNvSpPr/>
          <p:nvPr/>
        </p:nvSpPr>
        <p:spPr>
          <a:xfrm>
            <a:off x="1543250" y="20921398"/>
            <a:ext cx="8744148" cy="820605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84C2FDCF-66DD-2C45-ADA4-C61068810EFC}"/>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3ACB1B94-DEC1-9D40-9D99-D8390438A514}"/>
              </a:ext>
            </a:extLst>
          </p:cNvPr>
          <p:cNvSpPr/>
          <p:nvPr/>
        </p:nvSpPr>
        <p:spPr>
          <a:xfrm>
            <a:off x="28117403" y="9838938"/>
            <a:ext cx="8744149" cy="770440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42156CD3-9ACC-4D4D-81B9-AB06E8FC3055}"/>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77AAC98-8F0F-854E-A2AD-C9160ADE1DF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59A1D798-5D49-354C-8029-92A5FDCADD03}"/>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2" name="Oval 61">
            <a:extLst>
              <a:ext uri="{FF2B5EF4-FFF2-40B4-BE49-F238E27FC236}">
                <a16:creationId xmlns:a16="http://schemas.microsoft.com/office/drawing/2014/main" id="{DD4924AE-1C3D-CA4B-AC55-0A16B38CA8D8}"/>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3" name="Picture 42">
            <a:extLst>
              <a:ext uri="{FF2B5EF4-FFF2-40B4-BE49-F238E27FC236}">
                <a16:creationId xmlns:a16="http://schemas.microsoft.com/office/drawing/2014/main" id="{0313143F-AF14-4AAA-8C27-BA4CE9D3C909}"/>
              </a:ext>
            </a:extLst>
          </p:cNvPr>
          <p:cNvPicPr>
            <a:picLocks noChangeAspect="1"/>
          </p:cNvPicPr>
          <p:nvPr/>
        </p:nvPicPr>
        <p:blipFill>
          <a:blip r:embed="rId2"/>
          <a:stretch>
            <a:fillRect/>
          </a:stretch>
        </p:blipFill>
        <p:spPr>
          <a:xfrm>
            <a:off x="25946300" y="3099329"/>
            <a:ext cx="9394750" cy="1896020"/>
          </a:xfrm>
          <a:prstGeom prst="rect">
            <a:avLst/>
          </a:prstGeom>
        </p:spPr>
      </p:pic>
    </p:spTree>
    <p:extLst>
      <p:ext uri="{BB962C8B-B14F-4D97-AF65-F5344CB8AC3E}">
        <p14:creationId xmlns:p14="http://schemas.microsoft.com/office/powerpoint/2010/main" val="2563656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6</a:t>
            </a:r>
            <a:br>
              <a:rPr lang="en-US" sz="30625" b="1" dirty="0">
                <a:solidFill>
                  <a:schemeClr val="bg1"/>
                </a:solidFill>
                <a:latin typeface="+mn-lt"/>
              </a:rPr>
            </a:br>
            <a:r>
              <a:rPr lang="en-US" sz="17800" b="1" dirty="0">
                <a:solidFill>
                  <a:schemeClr val="bg1"/>
                </a:solidFill>
                <a:latin typeface="+mn-lt"/>
              </a:rPr>
              <a:t>Rounded Box Title</a:t>
            </a:r>
            <a:endParaRPr lang="en-US" sz="30625" b="1" dirty="0">
              <a:solidFill>
                <a:schemeClr val="bg1"/>
              </a:solidFill>
              <a:latin typeface="+mn-lt"/>
            </a:endParaRPr>
          </a:p>
        </p:txBody>
      </p:sp>
    </p:spTree>
    <p:extLst>
      <p:ext uri="{BB962C8B-B14F-4D97-AF65-F5344CB8AC3E}">
        <p14:creationId xmlns:p14="http://schemas.microsoft.com/office/powerpoint/2010/main" val="2672088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47D3DAE-5249-4775-9B18-E7B2D62076F3}"/>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39916"/>
          </a:xfrm>
          <a:prstGeom prst="roundRect">
            <a:avLst>
              <a:gd name="adj" fmla="val 550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0"/>
            <a:ext cx="11429206" cy="23545799"/>
          </a:xfrm>
          <a:prstGeom prst="roundRect">
            <a:avLst>
              <a:gd name="adj" fmla="val 465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1"/>
            <a:ext cx="11429207" cy="12968874"/>
          </a:xfrm>
          <a:prstGeom prst="roundRect">
            <a:avLst>
              <a:gd name="adj" fmla="val 483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9" y="21861305"/>
            <a:ext cx="11429207" cy="4323292"/>
          </a:xfrm>
          <a:prstGeom prst="roundRect">
            <a:avLst>
              <a:gd name="adj" fmla="val 1074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647618"/>
            <a:ext cx="11429207" cy="5167312"/>
          </a:xfrm>
          <a:prstGeom prst="roundRect">
            <a:avLst>
              <a:gd name="adj" fmla="val 890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3" y="23275503"/>
            <a:ext cx="1053696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3" y="28053877"/>
            <a:ext cx="1053696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60253" y="22067740"/>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6854053"/>
            <a:ext cx="932358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88B73303-F70B-4645-971E-2C0560E6286F}"/>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706DF8A-6E70-314D-96FA-FEA6A3D4474C}"/>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2" name="TextBox 51">
            <a:extLst>
              <a:ext uri="{FF2B5EF4-FFF2-40B4-BE49-F238E27FC236}">
                <a16:creationId xmlns:a16="http://schemas.microsoft.com/office/drawing/2014/main" id="{7FCF4AFC-C11F-AB4C-8F04-348B41ED894E}"/>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4A6BE4FD-147B-1A47-AB59-3E6244A8E56B}"/>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4" name="TextBox 53">
            <a:extLst>
              <a:ext uri="{FF2B5EF4-FFF2-40B4-BE49-F238E27FC236}">
                <a16:creationId xmlns:a16="http://schemas.microsoft.com/office/drawing/2014/main" id="{094C89B7-CD8C-C041-9CD0-D2107820BA83}"/>
              </a:ext>
            </a:extLst>
          </p:cNvPr>
          <p:cNvSpPr txBox="1"/>
          <p:nvPr/>
        </p:nvSpPr>
        <p:spPr>
          <a:xfrm>
            <a:off x="26460253" y="19743574"/>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5" name="TextBox 54">
            <a:extLst>
              <a:ext uri="{FF2B5EF4-FFF2-40B4-BE49-F238E27FC236}">
                <a16:creationId xmlns:a16="http://schemas.microsoft.com/office/drawing/2014/main" id="{826F13AA-329A-044A-AA67-27ECC614154D}"/>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588EAF1E-4F16-E545-8B6E-DC2411ED9FE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CF8151F0-FD2A-2848-A755-E0EA17CBEA2D}"/>
              </a:ext>
            </a:extLst>
          </p:cNvPr>
          <p:cNvSpPr/>
          <p:nvPr/>
        </p:nvSpPr>
        <p:spPr>
          <a:xfrm>
            <a:off x="14001750" y="21694333"/>
            <a:ext cx="10401300" cy="385727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TextBox 57">
            <a:extLst>
              <a:ext uri="{FF2B5EF4-FFF2-40B4-BE49-F238E27FC236}">
                <a16:creationId xmlns:a16="http://schemas.microsoft.com/office/drawing/2014/main" id="{FB95DB0B-C58B-794B-AF61-1E070CA8219B}"/>
              </a:ext>
            </a:extLst>
          </p:cNvPr>
          <p:cNvSpPr txBox="1"/>
          <p:nvPr/>
        </p:nvSpPr>
        <p:spPr>
          <a:xfrm>
            <a:off x="14001750" y="26022718"/>
            <a:ext cx="10540852"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3BE24884-33FA-C242-92C2-53F78D13040E}"/>
              </a:ext>
            </a:extLst>
          </p:cNvPr>
          <p:cNvSpPr/>
          <p:nvPr/>
        </p:nvSpPr>
        <p:spPr>
          <a:xfrm>
            <a:off x="26460251" y="9994108"/>
            <a:ext cx="10401300" cy="90879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4F2502DD-650B-B041-A406-F8D67C60CDCD}"/>
              </a:ext>
            </a:extLst>
          </p:cNvPr>
          <p:cNvSpPr/>
          <p:nvPr/>
        </p:nvSpPr>
        <p:spPr>
          <a:xfrm>
            <a:off x="1551001" y="23037769"/>
            <a:ext cx="10401300" cy="83427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2DE72A7A-73C1-F34D-9ED1-1792A8DB4D42}"/>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AF12E348-A1FB-844C-9B60-E5A13D067D8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7" name="TextBox 36">
            <a:extLst>
              <a:ext uri="{FF2B5EF4-FFF2-40B4-BE49-F238E27FC236}">
                <a16:creationId xmlns:a16="http://schemas.microsoft.com/office/drawing/2014/main" id="{96506A1E-103D-5440-8B63-3542632B1006}"/>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3E1A470-A12B-BF4D-AC4D-270A55CC8B7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47BE5CC6-E011-2144-95E8-FC19A6AAF1A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0" name="Oval 49">
            <a:extLst>
              <a:ext uri="{FF2B5EF4-FFF2-40B4-BE49-F238E27FC236}">
                <a16:creationId xmlns:a16="http://schemas.microsoft.com/office/drawing/2014/main" id="{1629F47E-C08A-6742-AC9D-7A1328ED09BC}"/>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2165184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5C7CCF5-D248-475B-9B0E-B299917B2879}"/>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8"/>
            <a:ext cx="8428831" cy="12538365"/>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8" y="8458200"/>
            <a:ext cx="17741776" cy="23587363"/>
          </a:xfrm>
          <a:prstGeom prst="roundRect">
            <a:avLst>
              <a:gd name="adj" fmla="val 282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5" y="8458200"/>
            <a:ext cx="8458001" cy="13193449"/>
          </a:xfrm>
          <a:prstGeom prst="roundRect">
            <a:avLst>
              <a:gd name="adj" fmla="val 632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4006" y="22114669"/>
            <a:ext cx="8458002" cy="4299480"/>
          </a:xfrm>
          <a:prstGeom prst="roundRect">
            <a:avLst>
              <a:gd name="adj" fmla="val 11553"/>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4005" y="26877168"/>
            <a:ext cx="8458003" cy="5167313"/>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29347" y="23505054"/>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9347" y="28283429"/>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43250" y="8664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43250" y="15975074"/>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43250" y="19713636"/>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32846" y="8664636"/>
            <a:ext cx="691852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29348" y="22321104"/>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29348" y="27083605"/>
            <a:ext cx="6886774"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4" name="Rounded Rectangle 43">
            <a:extLst>
              <a:ext uri="{FF2B5EF4-FFF2-40B4-BE49-F238E27FC236}">
                <a16:creationId xmlns:a16="http://schemas.microsoft.com/office/drawing/2014/main" id="{7036B19A-30B8-EC49-84CF-E47CA624A247}"/>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97C4CE70-9A31-9F45-9338-F4DAE7485FA3}"/>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54" name="TextBox 53">
            <a:extLst>
              <a:ext uri="{FF2B5EF4-FFF2-40B4-BE49-F238E27FC236}">
                <a16:creationId xmlns:a16="http://schemas.microsoft.com/office/drawing/2014/main" id="{845C74BC-EAF7-354F-AE19-C2FC0C9A9843}"/>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55" name="TextBox 54">
            <a:extLst>
              <a:ext uri="{FF2B5EF4-FFF2-40B4-BE49-F238E27FC236}">
                <a16:creationId xmlns:a16="http://schemas.microsoft.com/office/drawing/2014/main" id="{D04FBD5E-0A0A-BC43-B61F-09E3DF110937}"/>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6" name="TextBox 55">
            <a:extLst>
              <a:ext uri="{FF2B5EF4-FFF2-40B4-BE49-F238E27FC236}">
                <a16:creationId xmlns:a16="http://schemas.microsoft.com/office/drawing/2014/main" id="{1A9B90BF-DD5B-0A48-AFB2-A6D17365CC9F}"/>
              </a:ext>
            </a:extLst>
          </p:cNvPr>
          <p:cNvSpPr txBox="1"/>
          <p:nvPr/>
        </p:nvSpPr>
        <p:spPr>
          <a:xfrm>
            <a:off x="29432846" y="16833205"/>
            <a:ext cx="7613645"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F79FA3CD-88EF-D04F-BD09-998C86933D47}"/>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FC188613-2618-1243-BB13-B590E53A0E93}"/>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25861B-9CD0-4449-860C-B5F128908786}"/>
              </a:ext>
            </a:extLst>
          </p:cNvPr>
          <p:cNvSpPr/>
          <p:nvPr/>
        </p:nvSpPr>
        <p:spPr>
          <a:xfrm>
            <a:off x="10830522" y="24695864"/>
            <a:ext cx="16715976" cy="65535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C2195CB0-1D14-1541-82A2-8E17A3D0DD7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DA5CE926-EC63-3F4C-A768-59653C1CAA40}"/>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2" name="Rectangle 61">
            <a:extLst>
              <a:ext uri="{FF2B5EF4-FFF2-40B4-BE49-F238E27FC236}">
                <a16:creationId xmlns:a16="http://schemas.microsoft.com/office/drawing/2014/main" id="{3DC7FBE5-CDD6-F246-ACAC-AB8FD5765D11}"/>
              </a:ext>
            </a:extLst>
          </p:cNvPr>
          <p:cNvSpPr/>
          <p:nvPr/>
        </p:nvSpPr>
        <p:spPr>
          <a:xfrm>
            <a:off x="1543249" y="23490339"/>
            <a:ext cx="7400925" cy="77590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68A6B77-3542-D348-A2FE-A4308D829BDB}"/>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2913726-0803-3D40-BF8A-31514A79C6AF}"/>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3" name="TextBox 42">
            <a:extLst>
              <a:ext uri="{FF2B5EF4-FFF2-40B4-BE49-F238E27FC236}">
                <a16:creationId xmlns:a16="http://schemas.microsoft.com/office/drawing/2014/main" id="{BFEC9DC7-0202-9649-84D2-9BE2F88382E7}"/>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445D08-883A-204E-ACCB-1E05A367E83F}"/>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9C996BDF-D8F0-0543-96F4-9B28B01345E0}"/>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5353CA34-F2CB-2841-92A2-02682BABDD73}"/>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17351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961552D-DB43-4F53-8EC5-180CD7A19F7B}"/>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50861"/>
          </a:xfrm>
          <a:prstGeom prst="roundRect">
            <a:avLst>
              <a:gd name="adj" fmla="val 611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4" y="27229115"/>
            <a:ext cx="8428831" cy="4691061"/>
          </a:xfrm>
          <a:prstGeom prst="roundRect">
            <a:avLst>
              <a:gd name="adj" fmla="val 1085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458202"/>
            <a:ext cx="17741777" cy="7333982"/>
          </a:xfrm>
          <a:prstGeom prst="roundRect">
            <a:avLst>
              <a:gd name="adj" fmla="val 1000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6" y="16299176"/>
            <a:ext cx="8470504" cy="15621000"/>
          </a:xfrm>
          <a:prstGeom prst="roundRect">
            <a:avLst>
              <a:gd name="adj" fmla="val 5912"/>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3" y="16299176"/>
            <a:ext cx="8429427" cy="15621000"/>
          </a:xfrm>
          <a:prstGeom prst="roundRect">
            <a:avLst>
              <a:gd name="adj" fmla="val 6325"/>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146963"/>
          </a:xfrm>
          <a:prstGeom prst="roundRect">
            <a:avLst>
              <a:gd name="adj" fmla="val 632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2039394"/>
            <a:ext cx="8458003" cy="4323291"/>
          </a:xfrm>
          <a:prstGeom prst="roundRect">
            <a:avLst>
              <a:gd name="adj" fmla="val 11136"/>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825706"/>
            <a:ext cx="8458003" cy="5167311"/>
          </a:xfrm>
          <a:prstGeom prst="roundRect">
            <a:avLst>
              <a:gd name="adj" fmla="val 10224"/>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5" y="23453591"/>
            <a:ext cx="7579188"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5" y="28231966"/>
            <a:ext cx="7579188"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43250" y="8664636"/>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43248" y="27435550"/>
            <a:ext cx="7685683"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19" y="16505611"/>
            <a:ext cx="7423349"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898" y="16505611"/>
            <a:ext cx="717153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5" y="8664636"/>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5" y="22245829"/>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5" y="27032142"/>
            <a:ext cx="691852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8" name="Rounded Rectangle 47">
            <a:extLst>
              <a:ext uri="{FF2B5EF4-FFF2-40B4-BE49-F238E27FC236}">
                <a16:creationId xmlns:a16="http://schemas.microsoft.com/office/drawing/2014/main" id="{3B663ED6-D45C-B44B-B6F1-EC490DC689A2}"/>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ACBD954-3E3A-2548-8522-57D9BEB3037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8" name="TextBox 57">
            <a:extLst>
              <a:ext uri="{FF2B5EF4-FFF2-40B4-BE49-F238E27FC236}">
                <a16:creationId xmlns:a16="http://schemas.microsoft.com/office/drawing/2014/main" id="{8A87F363-FC9B-9947-A062-A99F3A1E44D0}"/>
              </a:ext>
            </a:extLst>
          </p:cNvPr>
          <p:cNvSpPr txBox="1"/>
          <p:nvPr/>
        </p:nvSpPr>
        <p:spPr>
          <a:xfrm>
            <a:off x="1551000" y="28621197"/>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9" name="TextBox 58">
            <a:extLst>
              <a:ext uri="{FF2B5EF4-FFF2-40B4-BE49-F238E27FC236}">
                <a16:creationId xmlns:a16="http://schemas.microsoft.com/office/drawing/2014/main" id="{EFAEA4CA-FCEF-BD40-A3CB-8EB9A62E728A}"/>
              </a:ext>
            </a:extLst>
          </p:cNvPr>
          <p:cNvSpPr txBox="1"/>
          <p:nvPr/>
        </p:nvSpPr>
        <p:spPr>
          <a:xfrm>
            <a:off x="29432846" y="18637544"/>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0" name="TextBox 59">
            <a:extLst>
              <a:ext uri="{FF2B5EF4-FFF2-40B4-BE49-F238E27FC236}">
                <a16:creationId xmlns:a16="http://schemas.microsoft.com/office/drawing/2014/main" id="{DEC24705-47FB-A84E-A166-19BA0B595B5A}"/>
              </a:ext>
            </a:extLst>
          </p:cNvPr>
          <p:cNvSpPr txBox="1"/>
          <p:nvPr/>
        </p:nvSpPr>
        <p:spPr>
          <a:xfrm>
            <a:off x="10830519" y="1770258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1" name="TextBox 60">
            <a:extLst>
              <a:ext uri="{FF2B5EF4-FFF2-40B4-BE49-F238E27FC236}">
                <a16:creationId xmlns:a16="http://schemas.microsoft.com/office/drawing/2014/main" id="{0ED43F8F-FA37-1343-A46D-3723636BE5B7}"/>
              </a:ext>
            </a:extLst>
          </p:cNvPr>
          <p:cNvSpPr txBox="1"/>
          <p:nvPr/>
        </p:nvSpPr>
        <p:spPr>
          <a:xfrm>
            <a:off x="20145572" y="26545262"/>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2" name="Rectangle 61">
            <a:extLst>
              <a:ext uri="{FF2B5EF4-FFF2-40B4-BE49-F238E27FC236}">
                <a16:creationId xmlns:a16="http://schemas.microsoft.com/office/drawing/2014/main" id="{7B0E20C1-19CD-A449-9E20-D1DEFB37152C}"/>
              </a:ext>
            </a:extLst>
          </p:cNvPr>
          <p:cNvSpPr/>
          <p:nvPr/>
        </p:nvSpPr>
        <p:spPr>
          <a:xfrm>
            <a:off x="10830519" y="20734906"/>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FE309868-7303-CF45-9B54-EADF680198E3}"/>
              </a:ext>
            </a:extLst>
          </p:cNvPr>
          <p:cNvSpPr/>
          <p:nvPr/>
        </p:nvSpPr>
        <p:spPr>
          <a:xfrm>
            <a:off x="20145572" y="17778197"/>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0ABDD4-FA9E-7541-9566-72FAD4F9FDF3}"/>
              </a:ext>
            </a:extLst>
          </p:cNvPr>
          <p:cNvSpPr/>
          <p:nvPr/>
        </p:nvSpPr>
        <p:spPr>
          <a:xfrm>
            <a:off x="1551001" y="17771384"/>
            <a:ext cx="7400925" cy="82889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22B7A03E-4823-944F-8040-0151A156EDDD}"/>
              </a:ext>
            </a:extLst>
          </p:cNvPr>
          <p:cNvSpPr/>
          <p:nvPr/>
        </p:nvSpPr>
        <p:spPr>
          <a:xfrm>
            <a:off x="29432846" y="9995131"/>
            <a:ext cx="7428706" cy="7847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B93A8937-EDBC-EC45-839A-24568467079D}"/>
              </a:ext>
            </a:extLst>
          </p:cNvPr>
          <p:cNvSpPr/>
          <p:nvPr/>
        </p:nvSpPr>
        <p:spPr>
          <a:xfrm>
            <a:off x="10830519" y="24503750"/>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Rectangle 66">
            <a:extLst>
              <a:ext uri="{FF2B5EF4-FFF2-40B4-BE49-F238E27FC236}">
                <a16:creationId xmlns:a16="http://schemas.microsoft.com/office/drawing/2014/main" id="{BE69DDED-A2F9-6D4E-87A1-7F18624C771A}"/>
              </a:ext>
            </a:extLst>
          </p:cNvPr>
          <p:cNvSpPr/>
          <p:nvPr/>
        </p:nvSpPr>
        <p:spPr>
          <a:xfrm>
            <a:off x="10830519" y="28277515"/>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6B918768-44FE-8C47-9778-10D654E797DA}"/>
              </a:ext>
            </a:extLst>
          </p:cNvPr>
          <p:cNvSpPr/>
          <p:nvPr/>
        </p:nvSpPr>
        <p:spPr>
          <a:xfrm>
            <a:off x="10830522" y="9815514"/>
            <a:ext cx="16715977" cy="51779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7" name="TextBox 46">
            <a:extLst>
              <a:ext uri="{FF2B5EF4-FFF2-40B4-BE49-F238E27FC236}">
                <a16:creationId xmlns:a16="http://schemas.microsoft.com/office/drawing/2014/main" id="{4E65BA40-504B-B340-9EC1-520C31F2836D}"/>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4F116A40-6CCB-9741-B86B-0ADF4AAAAA42}"/>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4" name="Rectangle 53">
            <a:extLst>
              <a:ext uri="{FF2B5EF4-FFF2-40B4-BE49-F238E27FC236}">
                <a16:creationId xmlns:a16="http://schemas.microsoft.com/office/drawing/2014/main" id="{36B05D6F-1C11-A649-B575-833E2564D22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5" name="Oval 54">
            <a:extLst>
              <a:ext uri="{FF2B5EF4-FFF2-40B4-BE49-F238E27FC236}">
                <a16:creationId xmlns:a16="http://schemas.microsoft.com/office/drawing/2014/main" id="{1CE3C55B-7032-4345-9929-B8F1D3EE75D7}"/>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4013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252D450-540F-4F1D-BA0D-2290F635A201}"/>
              </a:ext>
            </a:extLst>
          </p:cNvPr>
          <p:cNvPicPr>
            <a:picLocks noChangeAspect="1"/>
          </p:cNvPicPr>
          <p:nvPr/>
        </p:nvPicPr>
        <p:blipFill>
          <a:blip r:embed="rId2"/>
          <a:stretch>
            <a:fillRect/>
          </a:stretch>
        </p:blipFill>
        <p:spPr>
          <a:xfrm>
            <a:off x="25946298" y="3192907"/>
            <a:ext cx="9394750" cy="1896020"/>
          </a:xfrm>
          <a:prstGeom prst="rect">
            <a:avLst/>
          </a:prstGeom>
        </p:spPr>
      </p:pic>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801687" cy="6810729"/>
          </a:xfrm>
          <a:prstGeom prst="roundRect">
            <a:avLst>
              <a:gd name="adj" fmla="val 757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29296" y="15734447"/>
            <a:ext cx="9772054" cy="3317670"/>
          </a:xfrm>
          <a:prstGeom prst="roundRect">
            <a:avLst>
              <a:gd name="adj" fmla="val 14791"/>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6"/>
            <a:ext cx="9772054" cy="12449640"/>
          </a:xfrm>
          <a:prstGeom prst="roundRect">
            <a:avLst>
              <a:gd name="adj" fmla="val 577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171727"/>
          </a:xfrm>
          <a:prstGeom prst="roundRect">
            <a:avLst>
              <a:gd name="adj" fmla="val 3609"/>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1"/>
            <a:ext cx="9772055" cy="12743800"/>
          </a:xfrm>
          <a:prstGeom prst="roundRect">
            <a:avLst>
              <a:gd name="adj" fmla="val 5598"/>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03450" y="21677842"/>
            <a:ext cx="9772055" cy="4293985"/>
          </a:xfrm>
          <a:prstGeom prst="roundRect">
            <a:avLst>
              <a:gd name="adj" fmla="val 11160"/>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03450" y="26447668"/>
            <a:ext cx="9772055" cy="5154492"/>
          </a:xfrm>
          <a:prstGeom prst="roundRect">
            <a:avLst>
              <a:gd name="adj" fmla="val 9567"/>
            </a:avLst>
          </a:prstGeom>
          <a:solidFill>
            <a:schemeClr val="accent3">
              <a:lumMod val="20000"/>
              <a:lumOff val="80000"/>
            </a:schemeClr>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17403" y="23062733"/>
            <a:ext cx="887981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17403" y="27841107"/>
            <a:ext cx="8879814"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39483" y="8664636"/>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65127" y="1594088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39483" y="19719231"/>
            <a:ext cx="7689450"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5" y="8664636"/>
            <a:ext cx="7382655"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17403" y="21884277"/>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17403" y="26654103"/>
            <a:ext cx="6948092" cy="765594"/>
          </a:xfrm>
          <a:prstGeom prst="rect">
            <a:avLst/>
          </a:prstGeom>
          <a:noFill/>
        </p:spPr>
        <p:txBody>
          <a:bodyPr wrap="square" rtlCol="0">
            <a:spAutoFit/>
          </a:bodyPr>
          <a:lstStyle/>
          <a:p>
            <a:r>
              <a:rPr lang="en-US" sz="4375" b="1" dirty="0">
                <a:latin typeface="Arial" panose="020B0604020202020204" pitchFamily="34" charset="0"/>
                <a:cs typeface="Arial" panose="020B0604020202020204" pitchFamily="34" charset="0"/>
              </a:rPr>
              <a:t>References</a:t>
            </a:r>
          </a:p>
        </p:txBody>
      </p:sp>
      <p:sp>
        <p:nvSpPr>
          <p:cNvPr id="43" name="Rounded Rectangle 42">
            <a:extLst>
              <a:ext uri="{FF2B5EF4-FFF2-40B4-BE49-F238E27FC236}">
                <a16:creationId xmlns:a16="http://schemas.microsoft.com/office/drawing/2014/main" id="{B1CD8ACF-CF47-D54C-8456-A419D9D706A5}"/>
              </a:ext>
            </a:extLst>
          </p:cNvPr>
          <p:cNvSpPr/>
          <p:nvPr/>
        </p:nvSpPr>
        <p:spPr>
          <a:xfrm>
            <a:off x="1029296" y="3457575"/>
            <a:ext cx="36346209" cy="4000500"/>
          </a:xfrm>
          <a:prstGeom prst="roundRect">
            <a:avLst>
              <a:gd name="adj" fmla="val 116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F7077F15-618D-464C-B74E-0A0A0D6CB95E}"/>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52" name="TextBox 51">
            <a:extLst>
              <a:ext uri="{FF2B5EF4-FFF2-40B4-BE49-F238E27FC236}">
                <a16:creationId xmlns:a16="http://schemas.microsoft.com/office/drawing/2014/main" id="{BF03DB44-D971-624F-B26C-26CFD4B48B06}"/>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3" name="TextBox 52">
            <a:extLst>
              <a:ext uri="{FF2B5EF4-FFF2-40B4-BE49-F238E27FC236}">
                <a16:creationId xmlns:a16="http://schemas.microsoft.com/office/drawing/2014/main" id="{75E62676-18BA-E843-B15C-8CC883BBAD24}"/>
              </a:ext>
            </a:extLst>
          </p:cNvPr>
          <p:cNvSpPr txBox="1"/>
          <p:nvPr/>
        </p:nvSpPr>
        <p:spPr>
          <a:xfrm>
            <a:off x="1543249" y="27969273"/>
            <a:ext cx="8991402" cy="4043543"/>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AD14B3E1-D388-5345-8844-173A4123EA7A}"/>
              </a:ext>
            </a:extLst>
          </p:cNvPr>
          <p:cNvSpPr txBox="1"/>
          <p:nvPr/>
        </p:nvSpPr>
        <p:spPr>
          <a:xfrm>
            <a:off x="28117403" y="16419953"/>
            <a:ext cx="8910480"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BF64B92E-18A7-CD43-BE04-5A592CE0A2D0}"/>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258A4766-D226-3B4D-A662-ECDFFD84DA82}"/>
              </a:ext>
            </a:extLst>
          </p:cNvPr>
          <p:cNvSpPr/>
          <p:nvPr/>
        </p:nvSpPr>
        <p:spPr>
          <a:xfrm>
            <a:off x="12172355" y="24695863"/>
            <a:ext cx="14060091" cy="60612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TextBox 56">
            <a:extLst>
              <a:ext uri="{FF2B5EF4-FFF2-40B4-BE49-F238E27FC236}">
                <a16:creationId xmlns:a16="http://schemas.microsoft.com/office/drawing/2014/main" id="{3640260A-E996-A340-A656-599B770DB2B9}"/>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8" name="Rectangle 57">
            <a:extLst>
              <a:ext uri="{FF2B5EF4-FFF2-40B4-BE49-F238E27FC236}">
                <a16:creationId xmlns:a16="http://schemas.microsoft.com/office/drawing/2014/main" id="{38FE6882-A77E-A446-9249-9C061FA92057}"/>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A145B68D-9F45-D44B-8E40-EED2A19146A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F5142728-764F-9B44-9622-CC7A5A95CFBA}"/>
              </a:ext>
            </a:extLst>
          </p:cNvPr>
          <p:cNvSpPr/>
          <p:nvPr/>
        </p:nvSpPr>
        <p:spPr>
          <a:xfrm>
            <a:off x="1543250" y="20921399"/>
            <a:ext cx="8744148" cy="67144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61B44186-795C-284E-B380-9689FCF7E140}"/>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0436C5CF-F2FF-CA43-8997-DA34EB71426E}"/>
              </a:ext>
            </a:extLst>
          </p:cNvPr>
          <p:cNvSpPr/>
          <p:nvPr/>
        </p:nvSpPr>
        <p:spPr>
          <a:xfrm>
            <a:off x="28117403" y="9838938"/>
            <a:ext cx="8744149" cy="626661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FFC6C559-4FE5-7D4E-8AD4-CD4FAB5164A8}"/>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5BD8BF7-3A73-C545-A35D-2F6C8DB9D82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8" name="Rectangle 47">
            <a:extLst>
              <a:ext uri="{FF2B5EF4-FFF2-40B4-BE49-F238E27FC236}">
                <a16:creationId xmlns:a16="http://schemas.microsoft.com/office/drawing/2014/main" id="{E7D7F2CF-CAF0-D540-8107-9E927814225F}"/>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9" name="Oval 48">
            <a:extLst>
              <a:ext uri="{FF2B5EF4-FFF2-40B4-BE49-F238E27FC236}">
                <a16:creationId xmlns:a16="http://schemas.microsoft.com/office/drawing/2014/main" id="{162398FD-69AC-6B47-B3D0-762A38F1DB49}"/>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Tree>
    <p:extLst>
      <p:ext uri="{BB962C8B-B14F-4D97-AF65-F5344CB8AC3E}">
        <p14:creationId xmlns:p14="http://schemas.microsoft.com/office/powerpoint/2010/main" val="165552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85F1B7E-A737-DC4B-814E-B7C4DC361FCF}"/>
              </a:ext>
            </a:extLst>
          </p:cNvPr>
          <p:cNvSpPr txBox="1"/>
          <p:nvPr/>
        </p:nvSpPr>
        <p:spPr>
          <a:xfrm>
            <a:off x="1466850" y="5244167"/>
            <a:ext cx="19069050" cy="3270126"/>
          </a:xfrm>
          <a:prstGeom prst="rect">
            <a:avLst/>
          </a:prstGeom>
          <a:noFill/>
        </p:spPr>
        <p:txBody>
          <a:bodyPr wrap="square" rtlCol="0">
            <a:spAutoFit/>
          </a:bodyPr>
          <a:lstStyle/>
          <a:p>
            <a:r>
              <a:rPr lang="en-US" sz="7000" b="1" dirty="0"/>
              <a:t>CHANGING COLORS</a:t>
            </a:r>
          </a:p>
          <a:p>
            <a:r>
              <a:rPr lang="en-US" sz="4550" dirty="0"/>
              <a:t>All templates included </a:t>
            </a:r>
            <a:r>
              <a:rPr lang="en-US" sz="4550" dirty="0">
                <a:solidFill>
                  <a:sysClr val="windowText" lastClr="000000"/>
                </a:solidFill>
              </a:rPr>
              <a:t>here</a:t>
            </a:r>
            <a:r>
              <a:rPr lang="en-US" sz="4550" dirty="0"/>
              <a:t> are built with Wildcat Purple as the accent color, but these colors can easily be changed to fit the tone of your content. To do this, you need to know how to change the shape fill, shape outline, and text color. </a:t>
            </a:r>
          </a:p>
        </p:txBody>
      </p:sp>
      <p:sp>
        <p:nvSpPr>
          <p:cNvPr id="18" name="TextBox 17">
            <a:extLst>
              <a:ext uri="{FF2B5EF4-FFF2-40B4-BE49-F238E27FC236}">
                <a16:creationId xmlns:a16="http://schemas.microsoft.com/office/drawing/2014/main" id="{7DF08EBE-8803-8748-B9E3-67208E7A3062}"/>
              </a:ext>
            </a:extLst>
          </p:cNvPr>
          <p:cNvSpPr txBox="1"/>
          <p:nvPr/>
        </p:nvSpPr>
        <p:spPr>
          <a:xfrm>
            <a:off x="1466850" y="10261677"/>
            <a:ext cx="10401300" cy="2893100"/>
          </a:xfrm>
          <a:prstGeom prst="rect">
            <a:avLst/>
          </a:prstGeom>
          <a:noFill/>
        </p:spPr>
        <p:txBody>
          <a:bodyPr wrap="square" rtlCol="0">
            <a:spAutoFit/>
          </a:bodyPr>
          <a:lstStyle/>
          <a:p>
            <a:r>
              <a:rPr lang="en-US" sz="4550" b="1" dirty="0"/>
              <a:t>TEXT COLOR</a:t>
            </a:r>
          </a:p>
          <a:p>
            <a:r>
              <a:rPr lang="en-US" sz="4550" dirty="0"/>
              <a:t>From either the “home” tab or “shape format” tab, find the ‘A’ with a color block below.</a:t>
            </a:r>
          </a:p>
        </p:txBody>
      </p:sp>
      <p:sp>
        <p:nvSpPr>
          <p:cNvPr id="22" name="TextBox 21">
            <a:extLst>
              <a:ext uri="{FF2B5EF4-FFF2-40B4-BE49-F238E27FC236}">
                <a16:creationId xmlns:a16="http://schemas.microsoft.com/office/drawing/2014/main" id="{4EE30C1C-7573-2B43-BAAD-6F39964ED11B}"/>
              </a:ext>
            </a:extLst>
          </p:cNvPr>
          <p:cNvSpPr txBox="1"/>
          <p:nvPr/>
        </p:nvSpPr>
        <p:spPr>
          <a:xfrm>
            <a:off x="14001750" y="10261677"/>
            <a:ext cx="10401300" cy="3593291"/>
          </a:xfrm>
          <a:prstGeom prst="rect">
            <a:avLst/>
          </a:prstGeom>
          <a:noFill/>
        </p:spPr>
        <p:txBody>
          <a:bodyPr wrap="square" rtlCol="0">
            <a:spAutoFit/>
          </a:bodyPr>
          <a:lstStyle/>
          <a:p>
            <a:r>
              <a:rPr lang="en-US" sz="4550" b="1" dirty="0"/>
              <a:t>SHAPE FILL COLOR</a:t>
            </a:r>
          </a:p>
          <a:p>
            <a:r>
              <a:rPr lang="en-US" sz="4550" dirty="0"/>
              <a:t>From the “shape format” tab, find the paint bucket icon with a color block below, and choose from the given swatches or “more fill colors”.</a:t>
            </a:r>
          </a:p>
        </p:txBody>
      </p:sp>
      <p:sp>
        <p:nvSpPr>
          <p:cNvPr id="23" name="TextBox 22">
            <a:extLst>
              <a:ext uri="{FF2B5EF4-FFF2-40B4-BE49-F238E27FC236}">
                <a16:creationId xmlns:a16="http://schemas.microsoft.com/office/drawing/2014/main" id="{288EEC32-4857-AC46-92B9-DF05B461453D}"/>
              </a:ext>
            </a:extLst>
          </p:cNvPr>
          <p:cNvSpPr txBox="1"/>
          <p:nvPr/>
        </p:nvSpPr>
        <p:spPr>
          <a:xfrm>
            <a:off x="26460252" y="10261677"/>
            <a:ext cx="10401300" cy="3593291"/>
          </a:xfrm>
          <a:prstGeom prst="rect">
            <a:avLst/>
          </a:prstGeom>
          <a:noFill/>
        </p:spPr>
        <p:txBody>
          <a:bodyPr wrap="square" rtlCol="0">
            <a:spAutoFit/>
          </a:bodyPr>
          <a:lstStyle/>
          <a:p>
            <a:r>
              <a:rPr lang="en-US" sz="4550" b="1" dirty="0"/>
              <a:t>SHAPE OUTLINE COLOR</a:t>
            </a:r>
          </a:p>
          <a:p>
            <a:r>
              <a:rPr lang="en-US" sz="4550" dirty="0"/>
              <a:t>From the “shape format” tab, find the pencil icon with a color block below, and choose from the given swatches or “more outline colors”.</a:t>
            </a:r>
          </a:p>
        </p:txBody>
      </p:sp>
      <p:sp>
        <p:nvSpPr>
          <p:cNvPr id="24" name="TextBox 23">
            <a:extLst>
              <a:ext uri="{FF2B5EF4-FFF2-40B4-BE49-F238E27FC236}">
                <a16:creationId xmlns:a16="http://schemas.microsoft.com/office/drawing/2014/main" id="{93BBD0B1-7CE8-EF42-8AE8-4B39B3BD3670}"/>
              </a:ext>
            </a:extLst>
          </p:cNvPr>
          <p:cNvSpPr txBox="1"/>
          <p:nvPr/>
        </p:nvSpPr>
        <p:spPr>
          <a:xfrm>
            <a:off x="2119961" y="25799592"/>
            <a:ext cx="11184730" cy="2192908"/>
          </a:xfrm>
          <a:prstGeom prst="rect">
            <a:avLst/>
          </a:prstGeom>
          <a:noFill/>
        </p:spPr>
        <p:txBody>
          <a:bodyPr wrap="square" rtlCol="0">
            <a:spAutoFit/>
          </a:bodyPr>
          <a:lstStyle/>
          <a:p>
            <a:r>
              <a:rPr lang="en-US" sz="4550" b="1" dirty="0"/>
              <a:t>GRADIENTS: </a:t>
            </a:r>
            <a:r>
              <a:rPr lang="en-US" sz="4550" dirty="0"/>
              <a:t>For editing gradients, go to the bottom of the Shape Fill dropdown and choose: Gradient &gt; More Gradients </a:t>
            </a:r>
          </a:p>
        </p:txBody>
      </p:sp>
      <p:sp>
        <p:nvSpPr>
          <p:cNvPr id="25" name="TextBox 24">
            <a:extLst>
              <a:ext uri="{FF2B5EF4-FFF2-40B4-BE49-F238E27FC236}">
                <a16:creationId xmlns:a16="http://schemas.microsoft.com/office/drawing/2014/main" id="{084751C4-ED23-4C4A-81B4-B582E1E3C71D}"/>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sp>
        <p:nvSpPr>
          <p:cNvPr id="11" name="TextBox 10">
            <a:extLst>
              <a:ext uri="{FF2B5EF4-FFF2-40B4-BE49-F238E27FC236}">
                <a16:creationId xmlns:a16="http://schemas.microsoft.com/office/drawing/2014/main" id="{696BE585-E6A8-8D47-8DFD-C83A1738FFE2}"/>
              </a:ext>
            </a:extLst>
          </p:cNvPr>
          <p:cNvSpPr txBox="1"/>
          <p:nvPr/>
        </p:nvSpPr>
        <p:spPr>
          <a:xfrm>
            <a:off x="18230651" y="25693249"/>
            <a:ext cx="16459201" cy="4993675"/>
          </a:xfrm>
          <a:prstGeom prst="rect">
            <a:avLst/>
          </a:prstGeom>
          <a:noFill/>
        </p:spPr>
        <p:txBody>
          <a:bodyPr wrap="square" rtlCol="0">
            <a:spAutoFit/>
          </a:bodyPr>
          <a:lstStyle/>
          <a:p>
            <a:r>
              <a:rPr lang="en-US" sz="4550" b="1" dirty="0"/>
              <a:t>NOTE: </a:t>
            </a:r>
            <a:r>
              <a:rPr lang="en-US" sz="4550" b="1" dirty="0">
                <a:solidFill>
                  <a:srgbClr val="C00000"/>
                </a:solidFill>
              </a:rPr>
              <a:t>DO NOT </a:t>
            </a:r>
            <a:r>
              <a:rPr lang="en-US" sz="4550" b="1" dirty="0"/>
              <a:t>ADD A DARK BACKGROUND BEHIND AREAS OF TEXT</a:t>
            </a:r>
          </a:p>
          <a:p>
            <a:r>
              <a:rPr lang="en-US" sz="455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p:txBody>
      </p:sp>
      <p:pic>
        <p:nvPicPr>
          <p:cNvPr id="5" name="Picture 4">
            <a:extLst>
              <a:ext uri="{FF2B5EF4-FFF2-40B4-BE49-F238E27FC236}">
                <a16:creationId xmlns:a16="http://schemas.microsoft.com/office/drawing/2014/main" id="{B90D24A3-69D3-468B-B035-5490764FBD92}"/>
              </a:ext>
            </a:extLst>
          </p:cNvPr>
          <p:cNvPicPr>
            <a:picLocks noChangeAspect="1"/>
          </p:cNvPicPr>
          <p:nvPr/>
        </p:nvPicPr>
        <p:blipFill>
          <a:blip r:embed="rId2"/>
          <a:stretch>
            <a:fillRect/>
          </a:stretch>
        </p:blipFill>
        <p:spPr>
          <a:xfrm>
            <a:off x="701303" y="13671887"/>
            <a:ext cx="11932393" cy="7767533"/>
          </a:xfrm>
          <a:prstGeom prst="rect">
            <a:avLst/>
          </a:prstGeom>
        </p:spPr>
      </p:pic>
      <p:pic>
        <p:nvPicPr>
          <p:cNvPr id="6" name="Picture 5">
            <a:extLst>
              <a:ext uri="{FF2B5EF4-FFF2-40B4-BE49-F238E27FC236}">
                <a16:creationId xmlns:a16="http://schemas.microsoft.com/office/drawing/2014/main" id="{2E8B0B6D-A156-4D0B-9270-105806FA2D80}"/>
              </a:ext>
            </a:extLst>
          </p:cNvPr>
          <p:cNvPicPr>
            <a:picLocks noChangeAspect="1"/>
          </p:cNvPicPr>
          <p:nvPr/>
        </p:nvPicPr>
        <p:blipFill>
          <a:blip r:embed="rId3"/>
          <a:stretch>
            <a:fillRect/>
          </a:stretch>
        </p:blipFill>
        <p:spPr>
          <a:xfrm>
            <a:off x="13304691" y="14421042"/>
            <a:ext cx="11795418" cy="7664709"/>
          </a:xfrm>
          <a:prstGeom prst="rect">
            <a:avLst/>
          </a:prstGeom>
        </p:spPr>
      </p:pic>
      <p:pic>
        <p:nvPicPr>
          <p:cNvPr id="7" name="Picture 6">
            <a:extLst>
              <a:ext uri="{FF2B5EF4-FFF2-40B4-BE49-F238E27FC236}">
                <a16:creationId xmlns:a16="http://schemas.microsoft.com/office/drawing/2014/main" id="{387CEDEB-4032-4930-9545-7E010465BDAA}"/>
              </a:ext>
            </a:extLst>
          </p:cNvPr>
          <p:cNvPicPr>
            <a:picLocks noChangeAspect="1"/>
          </p:cNvPicPr>
          <p:nvPr/>
        </p:nvPicPr>
        <p:blipFill>
          <a:blip r:embed="rId4"/>
          <a:stretch>
            <a:fillRect/>
          </a:stretch>
        </p:blipFill>
        <p:spPr>
          <a:xfrm>
            <a:off x="26068537" y="14277541"/>
            <a:ext cx="11184730" cy="7701867"/>
          </a:xfrm>
          <a:prstGeom prst="rect">
            <a:avLst/>
          </a:prstGeom>
        </p:spPr>
      </p:pic>
    </p:spTree>
    <p:extLst>
      <p:ext uri="{BB962C8B-B14F-4D97-AF65-F5344CB8AC3E}">
        <p14:creationId xmlns:p14="http://schemas.microsoft.com/office/powerpoint/2010/main" val="374670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7</a:t>
            </a:r>
            <a:br>
              <a:rPr lang="en-US" sz="30625" b="1" dirty="0">
                <a:solidFill>
                  <a:schemeClr val="bg1"/>
                </a:solidFill>
                <a:latin typeface="+mn-lt"/>
              </a:rPr>
            </a:br>
            <a:r>
              <a:rPr lang="en-US" sz="17800" b="1" dirty="0">
                <a:solidFill>
                  <a:schemeClr val="bg1"/>
                </a:solidFill>
                <a:latin typeface="+mn-lt"/>
              </a:rPr>
              <a:t>Rounded Box with Titles</a:t>
            </a:r>
            <a:endParaRPr lang="en-US" sz="30625" b="1" dirty="0">
              <a:solidFill>
                <a:schemeClr val="bg1"/>
              </a:solidFill>
              <a:latin typeface="+mn-lt"/>
            </a:endParaRPr>
          </a:p>
        </p:txBody>
      </p:sp>
    </p:spTree>
    <p:extLst>
      <p:ext uri="{BB962C8B-B14F-4D97-AF65-F5344CB8AC3E}">
        <p14:creationId xmlns:p14="http://schemas.microsoft.com/office/powerpoint/2010/main" val="273728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2642BAB-3737-CE4C-874C-5EA986C6E360}"/>
              </a:ext>
            </a:extLst>
          </p:cNvPr>
          <p:cNvSpPr/>
          <p:nvPr/>
        </p:nvSpPr>
        <p:spPr>
          <a:xfrm>
            <a:off x="1029296" y="8958263"/>
            <a:ext cx="11429206" cy="6310666"/>
          </a:xfrm>
          <a:prstGeom prst="roundRect">
            <a:avLst>
              <a:gd name="adj" fmla="val 702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60252" y="23284547"/>
            <a:ext cx="10566598"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062922"/>
            <a:ext cx="1056659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6191186"/>
            <a:ext cx="11429206" cy="2860932"/>
          </a:xfrm>
          <a:prstGeom prst="roundRect">
            <a:avLst>
              <a:gd name="adj" fmla="val 1567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999142"/>
            <a:ext cx="11429206" cy="11921731"/>
          </a:xfrm>
          <a:prstGeom prst="roundRect">
            <a:avLst>
              <a:gd name="adj" fmla="val 550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958263"/>
            <a:ext cx="11429206" cy="22962609"/>
          </a:xfrm>
          <a:prstGeom prst="roundRect">
            <a:avLst>
              <a:gd name="adj" fmla="val 465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958262"/>
            <a:ext cx="11429207" cy="12457003"/>
          </a:xfrm>
          <a:prstGeom prst="roundRect">
            <a:avLst>
              <a:gd name="adj" fmla="val 483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6298" y="22362291"/>
            <a:ext cx="11429207" cy="3831350"/>
          </a:xfrm>
          <a:prstGeom prst="roundRect">
            <a:avLst>
              <a:gd name="adj" fmla="val 1074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8" y="27115897"/>
            <a:ext cx="11429207" cy="4708076"/>
          </a:xfrm>
          <a:prstGeom prst="roundRect">
            <a:avLst>
              <a:gd name="adj" fmla="val 890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6" name="Rounded Rectangle 25">
            <a:extLst>
              <a:ext uri="{FF2B5EF4-FFF2-40B4-BE49-F238E27FC236}">
                <a16:creationId xmlns:a16="http://schemas.microsoft.com/office/drawing/2014/main" id="{73AA2D3D-6E05-7F4A-8866-1D731EEB15EA}"/>
              </a:ext>
            </a:extLst>
          </p:cNvPr>
          <p:cNvSpPr/>
          <p:nvPr/>
        </p:nvSpPr>
        <p:spPr>
          <a:xfrm>
            <a:off x="345043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27" name="Rounded Rectangle 26">
            <a:extLst>
              <a:ext uri="{FF2B5EF4-FFF2-40B4-BE49-F238E27FC236}">
                <a16:creationId xmlns:a16="http://schemas.microsoft.com/office/drawing/2014/main" id="{226EC42E-4412-B549-A4C0-C858BDD0DFE9}"/>
              </a:ext>
            </a:extLst>
          </p:cNvPr>
          <p:cNvSpPr/>
          <p:nvPr/>
        </p:nvSpPr>
        <p:spPr>
          <a:xfrm>
            <a:off x="345043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713F859C-9495-2D4E-BDC8-564B0C30A452}"/>
              </a:ext>
            </a:extLst>
          </p:cNvPr>
          <p:cNvSpPr/>
          <p:nvPr/>
        </p:nvSpPr>
        <p:spPr>
          <a:xfrm>
            <a:off x="345043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34" name="Rounded Rectangle 33">
            <a:extLst>
              <a:ext uri="{FF2B5EF4-FFF2-40B4-BE49-F238E27FC236}">
                <a16:creationId xmlns:a16="http://schemas.microsoft.com/office/drawing/2014/main" id="{B08AD735-16C5-DF41-AAB0-5539292A4B78}"/>
              </a:ext>
            </a:extLst>
          </p:cNvPr>
          <p:cNvSpPr/>
          <p:nvPr/>
        </p:nvSpPr>
        <p:spPr>
          <a:xfrm>
            <a:off x="1579340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4137A163-68F2-4D43-8244-3571022A5D0F}"/>
              </a:ext>
            </a:extLst>
          </p:cNvPr>
          <p:cNvSpPr/>
          <p:nvPr/>
        </p:nvSpPr>
        <p:spPr>
          <a:xfrm>
            <a:off x="28251910"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0" name="Rounded Rectangle 39">
            <a:extLst>
              <a:ext uri="{FF2B5EF4-FFF2-40B4-BE49-F238E27FC236}">
                <a16:creationId xmlns:a16="http://schemas.microsoft.com/office/drawing/2014/main" id="{E28A8E99-F2D4-3541-8764-B1E2D878A202}"/>
              </a:ext>
            </a:extLst>
          </p:cNvPr>
          <p:cNvSpPr/>
          <p:nvPr/>
        </p:nvSpPr>
        <p:spPr>
          <a:xfrm>
            <a:off x="28251910" y="21927235"/>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EC836FFC-5AD9-7048-B4A1-9AE0CA61DFE2}"/>
              </a:ext>
            </a:extLst>
          </p:cNvPr>
          <p:cNvSpPr/>
          <p:nvPr/>
        </p:nvSpPr>
        <p:spPr>
          <a:xfrm>
            <a:off x="28251910" y="26705610"/>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23F729-1806-A549-B453-610484A94E1E}"/>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48" name="TextBox 47">
            <a:extLst>
              <a:ext uri="{FF2B5EF4-FFF2-40B4-BE49-F238E27FC236}">
                <a16:creationId xmlns:a16="http://schemas.microsoft.com/office/drawing/2014/main" id="{8552354E-6B35-3F47-8BF3-5AEE4232DCBD}"/>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9" name="TextBox 48">
            <a:extLst>
              <a:ext uri="{FF2B5EF4-FFF2-40B4-BE49-F238E27FC236}">
                <a16:creationId xmlns:a16="http://schemas.microsoft.com/office/drawing/2014/main" id="{1319A77D-A7A4-3A44-A496-B98931EEEA46}"/>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0" name="TextBox 49">
            <a:extLst>
              <a:ext uri="{FF2B5EF4-FFF2-40B4-BE49-F238E27FC236}">
                <a16:creationId xmlns:a16="http://schemas.microsoft.com/office/drawing/2014/main" id="{E98C8EA3-1E8A-7D4A-A6C6-DC259C647CED}"/>
              </a:ext>
            </a:extLst>
          </p:cNvPr>
          <p:cNvSpPr txBox="1"/>
          <p:nvPr/>
        </p:nvSpPr>
        <p:spPr>
          <a:xfrm>
            <a:off x="26460252" y="17142974"/>
            <a:ext cx="10604846"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46FE841-529C-5243-9FDA-175B2EAD8AD9}"/>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C442F96E-4097-FD48-9E83-9E15827FBB13}"/>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A9F52416-8C4C-5E4A-8ABC-4BE4EC2E1985}"/>
              </a:ext>
            </a:extLst>
          </p:cNvPr>
          <p:cNvSpPr/>
          <p:nvPr/>
        </p:nvSpPr>
        <p:spPr>
          <a:xfrm>
            <a:off x="14001750" y="21694333"/>
            <a:ext cx="10401300" cy="58250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TextBox 53">
            <a:extLst>
              <a:ext uri="{FF2B5EF4-FFF2-40B4-BE49-F238E27FC236}">
                <a16:creationId xmlns:a16="http://schemas.microsoft.com/office/drawing/2014/main" id="{381A9CE6-8886-FA4B-A200-BECE60C9DA89}"/>
              </a:ext>
            </a:extLst>
          </p:cNvPr>
          <p:cNvSpPr txBox="1"/>
          <p:nvPr/>
        </p:nvSpPr>
        <p:spPr>
          <a:xfrm>
            <a:off x="14001750" y="28237146"/>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55" name="Rectangle 54">
            <a:extLst>
              <a:ext uri="{FF2B5EF4-FFF2-40B4-BE49-F238E27FC236}">
                <a16:creationId xmlns:a16="http://schemas.microsoft.com/office/drawing/2014/main" id="{6982F80E-5257-C145-A994-895B616317F8}"/>
              </a:ext>
            </a:extLst>
          </p:cNvPr>
          <p:cNvSpPr/>
          <p:nvPr/>
        </p:nvSpPr>
        <p:spPr>
          <a:xfrm>
            <a:off x="26460251" y="9994108"/>
            <a:ext cx="10401300"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Rectangle 55">
            <a:extLst>
              <a:ext uri="{FF2B5EF4-FFF2-40B4-BE49-F238E27FC236}">
                <a16:creationId xmlns:a16="http://schemas.microsoft.com/office/drawing/2014/main" id="{CE1D196A-7C21-2D4A-ACBE-FE27763DF5EF}"/>
              </a:ext>
            </a:extLst>
          </p:cNvPr>
          <p:cNvSpPr/>
          <p:nvPr/>
        </p:nvSpPr>
        <p:spPr>
          <a:xfrm>
            <a:off x="1551001" y="23037769"/>
            <a:ext cx="10401300" cy="7802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7" name="Rectangle 56">
            <a:extLst>
              <a:ext uri="{FF2B5EF4-FFF2-40B4-BE49-F238E27FC236}">
                <a16:creationId xmlns:a16="http://schemas.microsoft.com/office/drawing/2014/main" id="{3723E212-1845-194D-914F-38951ECB5CDE}"/>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34B1AB1D-104A-BC46-8F5C-31A32845D1CB}"/>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BB02D70F-FA69-DD48-9BF6-E9F4D66B287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46E2B7E-EBD1-3C40-B696-4628717DD344}"/>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1D6D8AA7-86CE-804F-989B-2D131FAFC69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9" name="Oval 58">
            <a:extLst>
              <a:ext uri="{FF2B5EF4-FFF2-40B4-BE49-F238E27FC236}">
                <a16:creationId xmlns:a16="http://schemas.microsoft.com/office/drawing/2014/main" id="{8C3165F5-98A8-7D49-AD5B-F4DE9C821E24}"/>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6" name="Picture 35">
            <a:extLst>
              <a:ext uri="{FF2B5EF4-FFF2-40B4-BE49-F238E27FC236}">
                <a16:creationId xmlns:a16="http://schemas.microsoft.com/office/drawing/2014/main" id="{0ADEEC78-3FA1-4F17-AF8D-2E39635FCC73}"/>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3224209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32844" y="23181033"/>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4" y="27959408"/>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821573"/>
            <a:ext cx="8428831" cy="6447357"/>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6134303"/>
            <a:ext cx="8428831" cy="2917814"/>
          </a:xfrm>
          <a:prstGeom prst="roundRect">
            <a:avLst>
              <a:gd name="adj" fmla="val 177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917490"/>
            <a:ext cx="8428831" cy="11920255"/>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791575"/>
            <a:ext cx="17745274" cy="23046170"/>
          </a:xfrm>
          <a:prstGeom prst="roundRect">
            <a:avLst>
              <a:gd name="adj" fmla="val 282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3" y="8821573"/>
            <a:ext cx="8458003" cy="12490178"/>
          </a:xfrm>
          <a:prstGeom prst="roundRect">
            <a:avLst>
              <a:gd name="adj" fmla="val 632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0" y="22177124"/>
            <a:ext cx="8458004" cy="3913003"/>
          </a:xfrm>
          <a:prstGeom prst="roundRect">
            <a:avLst>
              <a:gd name="adj" fmla="val 13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499" y="26955500"/>
            <a:ext cx="8458005" cy="4764960"/>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C3D54418-6D46-B442-AFD3-C141D3EC48C5}"/>
              </a:ext>
            </a:extLst>
          </p:cNvPr>
          <p:cNvSpPr/>
          <p:nvPr/>
        </p:nvSpPr>
        <p:spPr>
          <a:xfrm>
            <a:off x="1931724"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8" name="Rounded Rectangle 47">
            <a:extLst>
              <a:ext uri="{FF2B5EF4-FFF2-40B4-BE49-F238E27FC236}">
                <a16:creationId xmlns:a16="http://schemas.microsoft.com/office/drawing/2014/main" id="{C7B1EBD2-F6E9-ED49-B949-4053B41F4B64}"/>
              </a:ext>
            </a:extLst>
          </p:cNvPr>
          <p:cNvSpPr/>
          <p:nvPr/>
        </p:nvSpPr>
        <p:spPr>
          <a:xfrm>
            <a:off x="1931724"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7068C3E8-6F07-5946-BA66-9C97B12AC7D3}"/>
              </a:ext>
            </a:extLst>
          </p:cNvPr>
          <p:cNvSpPr/>
          <p:nvPr/>
        </p:nvSpPr>
        <p:spPr>
          <a:xfrm>
            <a:off x="1931724"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50" name="Rounded Rectangle 49">
            <a:extLst>
              <a:ext uri="{FF2B5EF4-FFF2-40B4-BE49-F238E27FC236}">
                <a16:creationId xmlns:a16="http://schemas.microsoft.com/office/drawing/2014/main" id="{95D9418A-8071-5A43-8AA5-2DDFDE97B44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5ACE33C1-A4C6-FF41-BC24-C727DE341917}"/>
              </a:ext>
            </a:extLst>
          </p:cNvPr>
          <p:cNvSpPr/>
          <p:nvPr/>
        </p:nvSpPr>
        <p:spPr>
          <a:xfrm>
            <a:off x="2984261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04C0E79C-1D73-4847-8182-70BE43197DA0}"/>
              </a:ext>
            </a:extLst>
          </p:cNvPr>
          <p:cNvSpPr/>
          <p:nvPr/>
        </p:nvSpPr>
        <p:spPr>
          <a:xfrm>
            <a:off x="29842617" y="2182372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3" name="Rounded Rectangle 52">
            <a:extLst>
              <a:ext uri="{FF2B5EF4-FFF2-40B4-BE49-F238E27FC236}">
                <a16:creationId xmlns:a16="http://schemas.microsoft.com/office/drawing/2014/main" id="{DF927006-83B7-BC47-9CE5-C6265D19A61D}"/>
              </a:ext>
            </a:extLst>
          </p:cNvPr>
          <p:cNvSpPr/>
          <p:nvPr/>
        </p:nvSpPr>
        <p:spPr>
          <a:xfrm>
            <a:off x="29842617" y="2660209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D8B2B7F-9268-CF4B-9238-2E4408E5C027}"/>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2" name="TextBox 41">
            <a:extLst>
              <a:ext uri="{FF2B5EF4-FFF2-40B4-BE49-F238E27FC236}">
                <a16:creationId xmlns:a16="http://schemas.microsoft.com/office/drawing/2014/main" id="{C1E8C03D-AFB7-624B-BBFF-08ECD99A7A94}"/>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3" name="TextBox 42">
            <a:extLst>
              <a:ext uri="{FF2B5EF4-FFF2-40B4-BE49-F238E27FC236}">
                <a16:creationId xmlns:a16="http://schemas.microsoft.com/office/drawing/2014/main" id="{B0204F50-3E47-F047-B2D0-7F8B7F1D17A8}"/>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44" name="TextBox 43">
            <a:extLst>
              <a:ext uri="{FF2B5EF4-FFF2-40B4-BE49-F238E27FC236}">
                <a16:creationId xmlns:a16="http://schemas.microsoft.com/office/drawing/2014/main" id="{C2752994-9991-BE42-BBC8-295FB4D085F9}"/>
              </a:ext>
            </a:extLst>
          </p:cNvPr>
          <p:cNvSpPr txBox="1"/>
          <p:nvPr/>
        </p:nvSpPr>
        <p:spPr>
          <a:xfrm>
            <a:off x="29432846" y="16833205"/>
            <a:ext cx="7613645" cy="4402744"/>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A0C1F8F-91C6-F247-9195-90DADBA82172}"/>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304A0393-F945-4F40-8EAC-C93C400C424C}"/>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4B20B63F-1372-EB41-B8C0-9C3D74765622}"/>
              </a:ext>
            </a:extLst>
          </p:cNvPr>
          <p:cNvSpPr/>
          <p:nvPr/>
        </p:nvSpPr>
        <p:spPr>
          <a:xfrm>
            <a:off x="10830522" y="24695864"/>
            <a:ext cx="16715976" cy="63377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5DF9F354-E6C3-CB4F-BB64-D145F9A25D4C}"/>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A3CF81FE-6622-7448-9CB3-CF574308A5CB}"/>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57" name="Rectangle 56">
            <a:extLst>
              <a:ext uri="{FF2B5EF4-FFF2-40B4-BE49-F238E27FC236}">
                <a16:creationId xmlns:a16="http://schemas.microsoft.com/office/drawing/2014/main" id="{FED64FDA-A5BB-A54C-91F9-7EC1A3B0BBAB}"/>
              </a:ext>
            </a:extLst>
          </p:cNvPr>
          <p:cNvSpPr/>
          <p:nvPr/>
        </p:nvSpPr>
        <p:spPr>
          <a:xfrm>
            <a:off x="1543249" y="23490339"/>
            <a:ext cx="7400925" cy="75432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79E079F6-1FFB-DB4B-A44D-A5E476ACF8AF}"/>
              </a:ext>
            </a:extLst>
          </p:cNvPr>
          <p:cNvSpPr/>
          <p:nvPr/>
        </p:nvSpPr>
        <p:spPr>
          <a:xfrm>
            <a:off x="29432844" y="9994108"/>
            <a:ext cx="7428707" cy="67007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5E5406A4-54F7-BD4B-ADDC-0288D3D1FC29}"/>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1A77A6B6-9D5E-5E44-851F-B8CE946897E0}"/>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B6421829-3360-104E-9051-8AFB5C9D8CCC}"/>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0" name="Rectangle 59">
            <a:extLst>
              <a:ext uri="{FF2B5EF4-FFF2-40B4-BE49-F238E27FC236}">
                <a16:creationId xmlns:a16="http://schemas.microsoft.com/office/drawing/2014/main" id="{D2068530-CCA6-AD4B-99E1-D09775F2FFFC}"/>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1" name="Oval 60">
            <a:extLst>
              <a:ext uri="{FF2B5EF4-FFF2-40B4-BE49-F238E27FC236}">
                <a16:creationId xmlns:a16="http://schemas.microsoft.com/office/drawing/2014/main" id="{EA0B663E-AEB6-A84B-BA41-AD352EC9EFA0}"/>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2" name="Picture 61">
            <a:extLst>
              <a:ext uri="{FF2B5EF4-FFF2-40B4-BE49-F238E27FC236}">
                <a16:creationId xmlns:a16="http://schemas.microsoft.com/office/drawing/2014/main" id="{BC065A74-CA41-44BD-82E0-C894BA9960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152545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B2FA725-0E4F-6742-8A91-62AB532AA724}"/>
              </a:ext>
            </a:extLst>
          </p:cNvPr>
          <p:cNvSpPr txBox="1"/>
          <p:nvPr/>
        </p:nvSpPr>
        <p:spPr>
          <a:xfrm>
            <a:off x="29422357" y="23093483"/>
            <a:ext cx="760449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22357" y="27871858"/>
            <a:ext cx="760449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799457"/>
            <a:ext cx="8428831" cy="15543004"/>
          </a:xfrm>
          <a:prstGeom prst="roundRect">
            <a:avLst>
              <a:gd name="adj" fmla="val 611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5153620"/>
            <a:ext cx="8428831" cy="6488572"/>
          </a:xfrm>
          <a:prstGeom prst="roundRect">
            <a:avLst>
              <a:gd name="adj" fmla="val 1085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15177" y="8791576"/>
            <a:ext cx="17745275" cy="6607990"/>
          </a:xfrm>
          <a:prstGeom prst="roundRect">
            <a:avLst>
              <a:gd name="adj" fmla="val 1000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273144" y="16311139"/>
            <a:ext cx="8470504" cy="15322394"/>
          </a:xfrm>
          <a:prstGeom prst="roundRect">
            <a:avLst>
              <a:gd name="adj" fmla="val 5912"/>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588991" y="16311139"/>
            <a:ext cx="8429427" cy="15322394"/>
          </a:xfrm>
          <a:prstGeom prst="roundRect">
            <a:avLst>
              <a:gd name="adj" fmla="val 6325"/>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05793" y="8791576"/>
            <a:ext cx="8469712" cy="12432626"/>
          </a:xfrm>
          <a:prstGeom prst="roundRect">
            <a:avLst>
              <a:gd name="adj" fmla="val 632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05792" y="22078928"/>
            <a:ext cx="8469712" cy="3923649"/>
          </a:xfrm>
          <a:prstGeom prst="roundRect">
            <a:avLst>
              <a:gd name="adj" fmla="val 11136"/>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05792" y="26941848"/>
            <a:ext cx="8469712" cy="4691061"/>
          </a:xfrm>
          <a:prstGeom prst="roundRect">
            <a:avLst>
              <a:gd name="adj" fmla="val 10224"/>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A9D997F-2EE4-1545-BB3F-E72FAC2364F7}"/>
              </a:ext>
            </a:extLst>
          </p:cNvPr>
          <p:cNvSpPr/>
          <p:nvPr/>
        </p:nvSpPr>
        <p:spPr>
          <a:xfrm>
            <a:off x="1930069"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CFCB3347-5096-6F49-A7E4-5834E09F953F}"/>
              </a:ext>
            </a:extLst>
          </p:cNvPr>
          <p:cNvSpPr/>
          <p:nvPr/>
        </p:nvSpPr>
        <p:spPr>
          <a:xfrm>
            <a:off x="1883767" y="2476976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47" name="Rounded Rectangle 46">
            <a:extLst>
              <a:ext uri="{FF2B5EF4-FFF2-40B4-BE49-F238E27FC236}">
                <a16:creationId xmlns:a16="http://schemas.microsoft.com/office/drawing/2014/main" id="{17280B8C-3974-AD46-8740-723D9B32840D}"/>
              </a:ext>
            </a:extLst>
          </p:cNvPr>
          <p:cNvSpPr/>
          <p:nvPr/>
        </p:nvSpPr>
        <p:spPr>
          <a:xfrm>
            <a:off x="11193167"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a:t>
            </a:r>
          </a:p>
        </p:txBody>
      </p:sp>
      <p:sp>
        <p:nvSpPr>
          <p:cNvPr id="48" name="Rounded Rectangle 47">
            <a:extLst>
              <a:ext uri="{FF2B5EF4-FFF2-40B4-BE49-F238E27FC236}">
                <a16:creationId xmlns:a16="http://schemas.microsoft.com/office/drawing/2014/main" id="{75D4A8C9-838D-8445-A893-87C85822D350}"/>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endParaRPr lang="en-US" sz="4375" dirty="0">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6DAA6955-BCBC-6C49-9488-031AE53C80EC}"/>
              </a:ext>
            </a:extLst>
          </p:cNvPr>
          <p:cNvSpPr/>
          <p:nvPr/>
        </p:nvSpPr>
        <p:spPr>
          <a:xfrm>
            <a:off x="29825418"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7AA5BE3F-5777-B346-92C4-CF67171F610E}"/>
              </a:ext>
            </a:extLst>
          </p:cNvPr>
          <p:cNvSpPr/>
          <p:nvPr/>
        </p:nvSpPr>
        <p:spPr>
          <a:xfrm>
            <a:off x="29825416" y="2173617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51" name="Rounded Rectangle 50">
            <a:extLst>
              <a:ext uri="{FF2B5EF4-FFF2-40B4-BE49-F238E27FC236}">
                <a16:creationId xmlns:a16="http://schemas.microsoft.com/office/drawing/2014/main" id="{4A5A3F97-4877-1646-B27D-4F47C7856BEF}"/>
              </a:ext>
            </a:extLst>
          </p:cNvPr>
          <p:cNvSpPr/>
          <p:nvPr/>
        </p:nvSpPr>
        <p:spPr>
          <a:xfrm>
            <a:off x="29825416" y="2651454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52" name="Rounded Rectangle 51">
            <a:extLst>
              <a:ext uri="{FF2B5EF4-FFF2-40B4-BE49-F238E27FC236}">
                <a16:creationId xmlns:a16="http://schemas.microsoft.com/office/drawing/2014/main" id="{6F4BE0EB-CC49-FE4E-AD1E-89C578634758}"/>
              </a:ext>
            </a:extLst>
          </p:cNvPr>
          <p:cNvSpPr/>
          <p:nvPr/>
        </p:nvSpPr>
        <p:spPr>
          <a:xfrm>
            <a:off x="20488474" y="16012534"/>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Results</a:t>
            </a:r>
          </a:p>
        </p:txBody>
      </p:sp>
      <p:sp>
        <p:nvSpPr>
          <p:cNvPr id="44" name="TextBox 43">
            <a:extLst>
              <a:ext uri="{FF2B5EF4-FFF2-40B4-BE49-F238E27FC236}">
                <a16:creationId xmlns:a16="http://schemas.microsoft.com/office/drawing/2014/main" id="{EAEE048C-7A85-674A-92F4-546BF3D3A7E3}"/>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53" name="TextBox 52">
            <a:extLst>
              <a:ext uri="{FF2B5EF4-FFF2-40B4-BE49-F238E27FC236}">
                <a16:creationId xmlns:a16="http://schemas.microsoft.com/office/drawing/2014/main" id="{85291336-18D9-D64F-898F-82F786FB8335}"/>
              </a:ext>
            </a:extLst>
          </p:cNvPr>
          <p:cNvSpPr txBox="1"/>
          <p:nvPr/>
        </p:nvSpPr>
        <p:spPr>
          <a:xfrm>
            <a:off x="1551002" y="26161846"/>
            <a:ext cx="7531675" cy="54803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2851EEF-1C3A-0946-B1B1-4EC6029338CB}"/>
              </a:ext>
            </a:extLst>
          </p:cNvPr>
          <p:cNvSpPr txBox="1"/>
          <p:nvPr/>
        </p:nvSpPr>
        <p:spPr>
          <a:xfrm>
            <a:off x="29432846" y="18017263"/>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5" name="TextBox 54">
            <a:extLst>
              <a:ext uri="{FF2B5EF4-FFF2-40B4-BE49-F238E27FC236}">
                <a16:creationId xmlns:a16="http://schemas.microsoft.com/office/drawing/2014/main" id="{B235D709-2984-764F-9972-79D3D9EB378E}"/>
              </a:ext>
            </a:extLst>
          </p:cNvPr>
          <p:cNvSpPr txBox="1"/>
          <p:nvPr/>
        </p:nvSpPr>
        <p:spPr>
          <a:xfrm>
            <a:off x="10788487" y="17415941"/>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56" name="TextBox 55">
            <a:extLst>
              <a:ext uri="{FF2B5EF4-FFF2-40B4-BE49-F238E27FC236}">
                <a16:creationId xmlns:a16="http://schemas.microsoft.com/office/drawing/2014/main" id="{F6D8300A-B5AF-0C41-B874-263F1D455A14}"/>
              </a:ext>
            </a:extLst>
          </p:cNvPr>
          <p:cNvSpPr txBox="1"/>
          <p:nvPr/>
        </p:nvSpPr>
        <p:spPr>
          <a:xfrm>
            <a:off x="20103540" y="26258620"/>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57" name="Rectangle 56">
            <a:extLst>
              <a:ext uri="{FF2B5EF4-FFF2-40B4-BE49-F238E27FC236}">
                <a16:creationId xmlns:a16="http://schemas.microsoft.com/office/drawing/2014/main" id="{A422AE96-55C2-294B-AB21-A32FA579D9F6}"/>
              </a:ext>
            </a:extLst>
          </p:cNvPr>
          <p:cNvSpPr/>
          <p:nvPr/>
        </p:nvSpPr>
        <p:spPr>
          <a:xfrm>
            <a:off x="10788487" y="20448264"/>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B7150248-514F-9B4F-91E5-61F41C37EC00}"/>
              </a:ext>
            </a:extLst>
          </p:cNvPr>
          <p:cNvSpPr/>
          <p:nvPr/>
        </p:nvSpPr>
        <p:spPr>
          <a:xfrm>
            <a:off x="20103540" y="17491555"/>
            <a:ext cx="7400925" cy="85110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1C5BBD4D-E37B-BD4C-A426-10C8C6690288}"/>
              </a:ext>
            </a:extLst>
          </p:cNvPr>
          <p:cNvSpPr/>
          <p:nvPr/>
        </p:nvSpPr>
        <p:spPr>
          <a:xfrm>
            <a:off x="1551001" y="17771384"/>
            <a:ext cx="7400925" cy="60584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2D03D778-F7EE-F543-AB43-9AC5548A6ED5}"/>
              </a:ext>
            </a:extLst>
          </p:cNvPr>
          <p:cNvSpPr/>
          <p:nvPr/>
        </p:nvSpPr>
        <p:spPr>
          <a:xfrm>
            <a:off x="29432846" y="9995131"/>
            <a:ext cx="7428706" cy="749642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9FA6095-03B8-1C49-8CC2-598AF9CB6FC4}"/>
              </a:ext>
            </a:extLst>
          </p:cNvPr>
          <p:cNvSpPr/>
          <p:nvPr/>
        </p:nvSpPr>
        <p:spPr>
          <a:xfrm>
            <a:off x="10788487" y="24217108"/>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48EA8C32-F5D5-4148-8697-33C2E896F181}"/>
              </a:ext>
            </a:extLst>
          </p:cNvPr>
          <p:cNvSpPr/>
          <p:nvPr/>
        </p:nvSpPr>
        <p:spPr>
          <a:xfrm>
            <a:off x="10788487" y="27990873"/>
            <a:ext cx="7400925" cy="33092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1406928-181A-154D-80A3-A48DAC3E26C8}"/>
              </a:ext>
            </a:extLst>
          </p:cNvPr>
          <p:cNvSpPr/>
          <p:nvPr/>
        </p:nvSpPr>
        <p:spPr>
          <a:xfrm>
            <a:off x="10830522" y="9815514"/>
            <a:ext cx="16715977" cy="46075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7D81C71A-0418-8F43-99B7-6D48AE5C5DEC}"/>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81EE064C-2E12-AD41-9419-F98A43B000CB}"/>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64" name="Rectangle 63">
            <a:extLst>
              <a:ext uri="{FF2B5EF4-FFF2-40B4-BE49-F238E27FC236}">
                <a16:creationId xmlns:a16="http://schemas.microsoft.com/office/drawing/2014/main" id="{860F08A5-BBED-494C-8880-D4AA58D4F1B7}"/>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5" name="Oval 64">
            <a:extLst>
              <a:ext uri="{FF2B5EF4-FFF2-40B4-BE49-F238E27FC236}">
                <a16:creationId xmlns:a16="http://schemas.microsoft.com/office/drawing/2014/main" id="{A530D558-470C-8347-930C-69A0D7E07DD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66" name="Picture 65">
            <a:extLst>
              <a:ext uri="{FF2B5EF4-FFF2-40B4-BE49-F238E27FC236}">
                <a16:creationId xmlns:a16="http://schemas.microsoft.com/office/drawing/2014/main" id="{D7C3170D-95A5-4623-81F7-64F260BBDA17}"/>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482131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8FFCE5-9811-C541-BAEF-E61E890EBD22}"/>
              </a:ext>
            </a:extLst>
          </p:cNvPr>
          <p:cNvSpPr txBox="1"/>
          <p:nvPr/>
        </p:nvSpPr>
        <p:spPr>
          <a:xfrm>
            <a:off x="28088234" y="23362374"/>
            <a:ext cx="8894631"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088234" y="28140749"/>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6" name="Rounded Rectangle 25">
            <a:extLst>
              <a:ext uri="{FF2B5EF4-FFF2-40B4-BE49-F238E27FC236}">
                <a16:creationId xmlns:a16="http://schemas.microsoft.com/office/drawing/2014/main" id="{CFEB7313-495D-5A45-B5E9-13533BCE2EB1}"/>
              </a:ext>
            </a:extLst>
          </p:cNvPr>
          <p:cNvSpPr/>
          <p:nvPr/>
        </p:nvSpPr>
        <p:spPr>
          <a:xfrm>
            <a:off x="1013675" y="8815977"/>
            <a:ext cx="9762030" cy="6452953"/>
          </a:xfrm>
          <a:prstGeom prst="roundRect">
            <a:avLst>
              <a:gd name="adj" fmla="val 757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39320" y="16139898"/>
            <a:ext cx="9762030" cy="2912219"/>
          </a:xfrm>
          <a:prstGeom prst="roundRect">
            <a:avLst>
              <a:gd name="adj" fmla="val 14791"/>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13675" y="19923084"/>
            <a:ext cx="9762030" cy="12122479"/>
          </a:xfrm>
          <a:prstGeom prst="roundRect">
            <a:avLst>
              <a:gd name="adj" fmla="val 577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815977"/>
            <a:ext cx="15058825" cy="23229586"/>
          </a:xfrm>
          <a:prstGeom prst="roundRect">
            <a:avLst>
              <a:gd name="adj" fmla="val 3609"/>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815976"/>
            <a:ext cx="9772055" cy="12677116"/>
          </a:xfrm>
          <a:prstGeom prst="roundRect">
            <a:avLst>
              <a:gd name="adj" fmla="val 5598"/>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574281" y="22297193"/>
            <a:ext cx="9772055" cy="3974275"/>
          </a:xfrm>
          <a:prstGeom prst="roundRect">
            <a:avLst>
              <a:gd name="adj" fmla="val 11160"/>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574281" y="27075569"/>
            <a:ext cx="9772055" cy="4826232"/>
          </a:xfrm>
          <a:prstGeom prst="roundRect">
            <a:avLst>
              <a:gd name="adj" fmla="val 9567"/>
            </a:avLst>
          </a:prstGeom>
          <a:noFill/>
          <a:ln w="101600">
            <a:solidFill>
              <a:srgbClr val="4A2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82ED050F-816E-E741-9632-FBC99125F382}"/>
              </a:ext>
            </a:extLst>
          </p:cNvPr>
          <p:cNvSpPr/>
          <p:nvPr/>
        </p:nvSpPr>
        <p:spPr>
          <a:xfrm>
            <a:off x="2584582"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Introduction</a:t>
            </a:r>
            <a:endParaRPr lang="en-US" sz="4375"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B220014C-4DA5-5645-8EAA-D0CD181E23CB}"/>
              </a:ext>
            </a:extLst>
          </p:cNvPr>
          <p:cNvSpPr/>
          <p:nvPr/>
        </p:nvSpPr>
        <p:spPr>
          <a:xfrm>
            <a:off x="2584582" y="15780898"/>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Research Goal</a:t>
            </a:r>
            <a:endParaRPr lang="en-US" sz="4375" dirty="0">
              <a:latin typeface="Arial" panose="020B0604020202020204" pitchFamily="34" charset="0"/>
              <a:cs typeface="Arial" panose="020B0604020202020204" pitchFamily="34" charset="0"/>
            </a:endParaRPr>
          </a:p>
        </p:txBody>
      </p:sp>
      <p:sp>
        <p:nvSpPr>
          <p:cNvPr id="32" name="Rounded Rectangle 31">
            <a:extLst>
              <a:ext uri="{FF2B5EF4-FFF2-40B4-BE49-F238E27FC236}">
                <a16:creationId xmlns:a16="http://schemas.microsoft.com/office/drawing/2014/main" id="{03CDB3AE-F0F0-714E-8C30-D2109083DE95}"/>
              </a:ext>
            </a:extLst>
          </p:cNvPr>
          <p:cNvSpPr/>
          <p:nvPr/>
        </p:nvSpPr>
        <p:spPr>
          <a:xfrm>
            <a:off x="2584582" y="19564086"/>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Methods</a:t>
            </a:r>
          </a:p>
        </p:txBody>
      </p:sp>
      <p:sp>
        <p:nvSpPr>
          <p:cNvPr id="43" name="Rounded Rectangle 42">
            <a:extLst>
              <a:ext uri="{FF2B5EF4-FFF2-40B4-BE49-F238E27FC236}">
                <a16:creationId xmlns:a16="http://schemas.microsoft.com/office/drawing/2014/main" id="{430B3A56-0997-E44D-9F6F-713D6457BD1D}"/>
              </a:ext>
            </a:extLst>
          </p:cNvPr>
          <p:cNvSpPr/>
          <p:nvPr/>
        </p:nvSpPr>
        <p:spPr>
          <a:xfrm>
            <a:off x="1588717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Figures and Results</a:t>
            </a:r>
            <a:endParaRPr lang="en-US" sz="4375" dirty="0">
              <a:latin typeface="Arial" panose="020B0604020202020204" pitchFamily="34" charset="0"/>
              <a:cs typeface="Arial" panose="020B0604020202020204" pitchFamily="34" charset="0"/>
            </a:endParaRPr>
          </a:p>
        </p:txBody>
      </p:sp>
      <p:sp>
        <p:nvSpPr>
          <p:cNvPr id="44" name="Rounded Rectangle 43">
            <a:extLst>
              <a:ext uri="{FF2B5EF4-FFF2-40B4-BE49-F238E27FC236}">
                <a16:creationId xmlns:a16="http://schemas.microsoft.com/office/drawing/2014/main" id="{13CEFFE2-B48D-A04C-A94E-75E8E01472CA}"/>
              </a:ext>
            </a:extLst>
          </p:cNvPr>
          <p:cNvSpPr/>
          <p:nvPr/>
        </p:nvSpPr>
        <p:spPr>
          <a:xfrm>
            <a:off x="29189761" y="8458201"/>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Conclusion</a:t>
            </a:r>
            <a:endParaRPr lang="en-US" sz="4375" dirty="0">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F8D033BD-5CC7-DB45-9500-9545AA8EB19E}"/>
              </a:ext>
            </a:extLst>
          </p:cNvPr>
          <p:cNvSpPr/>
          <p:nvPr/>
        </p:nvSpPr>
        <p:spPr>
          <a:xfrm>
            <a:off x="29160592" y="22005062"/>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Acknowledgments</a:t>
            </a:r>
            <a:endParaRPr lang="en-US" sz="4375" dirty="0">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63D4F732-51CA-CD46-B118-64ADD5777D87}"/>
              </a:ext>
            </a:extLst>
          </p:cNvPr>
          <p:cNvSpPr/>
          <p:nvPr/>
        </p:nvSpPr>
        <p:spPr>
          <a:xfrm>
            <a:off x="29160592" y="26783437"/>
            <a:ext cx="6630459" cy="1023937"/>
          </a:xfrm>
          <a:prstGeom prst="roundRect">
            <a:avLst/>
          </a:prstGeom>
          <a:solidFill>
            <a:srgbClr val="4A2366"/>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75" b="1" dirty="0">
                <a:latin typeface="Arial" panose="020B0604020202020204" pitchFamily="34" charset="0"/>
                <a:cs typeface="Arial" panose="020B0604020202020204" pitchFamily="34" charset="0"/>
              </a:rPr>
              <a:t>References</a:t>
            </a:r>
            <a:endParaRPr lang="en-US" sz="4375"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4C70C88B-9AF0-BD4D-81A6-2E7ABACEDB7F}"/>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38" name="TextBox 37">
            <a:extLst>
              <a:ext uri="{FF2B5EF4-FFF2-40B4-BE49-F238E27FC236}">
                <a16:creationId xmlns:a16="http://schemas.microsoft.com/office/drawing/2014/main" id="{9A2E0320-40FD-8A44-BF38-3CADDD684504}"/>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2" name="TextBox 51">
            <a:extLst>
              <a:ext uri="{FF2B5EF4-FFF2-40B4-BE49-F238E27FC236}">
                <a16:creationId xmlns:a16="http://schemas.microsoft.com/office/drawing/2014/main" id="{201A6233-0404-3543-9E07-EA74DECADE04}"/>
              </a:ext>
            </a:extLst>
          </p:cNvPr>
          <p:cNvSpPr txBox="1"/>
          <p:nvPr/>
        </p:nvSpPr>
        <p:spPr>
          <a:xfrm>
            <a:off x="1543250" y="29961228"/>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3" name="TextBox 52">
            <a:extLst>
              <a:ext uri="{FF2B5EF4-FFF2-40B4-BE49-F238E27FC236}">
                <a16:creationId xmlns:a16="http://schemas.microsoft.com/office/drawing/2014/main" id="{7AC1B41F-8514-2A41-BCD8-AE3AFD24BD41}"/>
              </a:ext>
            </a:extLst>
          </p:cNvPr>
          <p:cNvSpPr txBox="1"/>
          <p:nvPr/>
        </p:nvSpPr>
        <p:spPr>
          <a:xfrm>
            <a:off x="28117403" y="1845256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4" name="Rectangle 53">
            <a:extLst>
              <a:ext uri="{FF2B5EF4-FFF2-40B4-BE49-F238E27FC236}">
                <a16:creationId xmlns:a16="http://schemas.microsoft.com/office/drawing/2014/main" id="{C43B16D1-1F6E-3B4A-9391-1D2BD021EFC2}"/>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5" name="Rectangle 54">
            <a:extLst>
              <a:ext uri="{FF2B5EF4-FFF2-40B4-BE49-F238E27FC236}">
                <a16:creationId xmlns:a16="http://schemas.microsoft.com/office/drawing/2014/main" id="{CAD30227-50A7-9149-8CCB-4EACBDFDB869}"/>
              </a:ext>
            </a:extLst>
          </p:cNvPr>
          <p:cNvSpPr/>
          <p:nvPr/>
        </p:nvSpPr>
        <p:spPr>
          <a:xfrm>
            <a:off x="12172355" y="24695863"/>
            <a:ext cx="14060091" cy="64353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6" name="TextBox 55">
            <a:extLst>
              <a:ext uri="{FF2B5EF4-FFF2-40B4-BE49-F238E27FC236}">
                <a16:creationId xmlns:a16="http://schemas.microsoft.com/office/drawing/2014/main" id="{D8E9E6E0-565B-E941-A7F8-0DDE9B0935BD}"/>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57" name="Rectangle 56">
            <a:extLst>
              <a:ext uri="{FF2B5EF4-FFF2-40B4-BE49-F238E27FC236}">
                <a16:creationId xmlns:a16="http://schemas.microsoft.com/office/drawing/2014/main" id="{8C253A99-4EAD-0846-9EB9-94E53F585B1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8" name="Rectangle 57">
            <a:extLst>
              <a:ext uri="{FF2B5EF4-FFF2-40B4-BE49-F238E27FC236}">
                <a16:creationId xmlns:a16="http://schemas.microsoft.com/office/drawing/2014/main" id="{678775D9-8876-1741-A2C3-D5E8FEA0E50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C4606B51-5454-954C-9AEB-1DE35E8A38BF}"/>
              </a:ext>
            </a:extLst>
          </p:cNvPr>
          <p:cNvSpPr/>
          <p:nvPr/>
        </p:nvSpPr>
        <p:spPr>
          <a:xfrm>
            <a:off x="1543250" y="20921399"/>
            <a:ext cx="8744148" cy="846409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4D6B7E8-D58B-6F41-B548-17310BEFB0C6}"/>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C485BCD2-3EE6-5945-A4C6-E193DDE04B2A}"/>
              </a:ext>
            </a:extLst>
          </p:cNvPr>
          <p:cNvSpPr/>
          <p:nvPr/>
        </p:nvSpPr>
        <p:spPr>
          <a:xfrm>
            <a:off x="28117403" y="9838938"/>
            <a:ext cx="8744149" cy="80914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36" name="TextBox 35">
            <a:extLst>
              <a:ext uri="{FF2B5EF4-FFF2-40B4-BE49-F238E27FC236}">
                <a16:creationId xmlns:a16="http://schemas.microsoft.com/office/drawing/2014/main" id="{938BC648-62F2-8C44-9784-ACBFBC316C2B}"/>
              </a:ext>
            </a:extLst>
          </p:cNvPr>
          <p:cNvSpPr txBox="1"/>
          <p:nvPr/>
        </p:nvSpPr>
        <p:spPr>
          <a:xfrm>
            <a:off x="1029295" y="3198284"/>
            <a:ext cx="24648914" cy="1277273"/>
          </a:xfrm>
          <a:prstGeom prst="rect">
            <a:avLst/>
          </a:prstGeom>
          <a:noFill/>
        </p:spPr>
        <p:txBody>
          <a:bodyPr wrap="square" rtlCol="0">
            <a:spAutoFit/>
          </a:bodyPr>
          <a:lstStyle/>
          <a:p>
            <a:r>
              <a:rPr lang="en-US" sz="7700" b="1" dirty="0">
                <a:solidFill>
                  <a:srgbClr val="4A2366"/>
                </a:solidFill>
                <a:latin typeface="Arial" panose="020B0604020202020204" pitchFamily="34" charset="0"/>
                <a:cs typeface="Arial" panose="020B0604020202020204" pitchFamily="34" charset="0"/>
              </a:rPr>
              <a:t>Title of Research Project (simple, no jargon)</a:t>
            </a:r>
            <a:endParaRPr lang="en-US" sz="7700" b="1" dirty="0">
              <a:solidFill>
                <a:srgbClr val="BF57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FF388AEC-C04C-2841-869B-690EB7F19621}"/>
              </a:ext>
            </a:extLst>
          </p:cNvPr>
          <p:cNvSpPr txBox="1"/>
          <p:nvPr/>
        </p:nvSpPr>
        <p:spPr>
          <a:xfrm>
            <a:off x="1029296" y="5918516"/>
            <a:ext cx="23513306" cy="1708160"/>
          </a:xfrm>
          <a:prstGeom prst="rect">
            <a:avLst/>
          </a:prstGeom>
          <a:noFill/>
        </p:spPr>
        <p:txBody>
          <a:bodyPr wrap="square" rtlCol="0">
            <a:spAutoFit/>
          </a:bodyPr>
          <a:lstStyle/>
          <a:p>
            <a:r>
              <a:rPr lang="en-US" sz="3500" dirty="0">
                <a:latin typeface="Arial" panose="020B0604020202020204" pitchFamily="34" charset="0"/>
                <a:cs typeface="Arial" panose="020B0604020202020204" pitchFamily="34" charset="0"/>
              </a:rPr>
              <a:t>[AUTHORS LINE] First Name Last Name</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 First Name Last Name</a:t>
            </a:r>
            <a:r>
              <a:rPr lang="en-US" sz="3500" baseline="30000" dirty="0">
                <a:latin typeface="Arial" panose="020B0604020202020204" pitchFamily="34" charset="0"/>
                <a:cs typeface="Arial" panose="020B0604020202020204" pitchFamily="34" charset="0"/>
              </a:rPr>
              <a:t>3</a:t>
            </a:r>
            <a:br>
              <a:rPr lang="en-US" sz="3500" dirty="0">
                <a:latin typeface="Arial" panose="020B0604020202020204" pitchFamily="34" charset="0"/>
                <a:cs typeface="Arial" panose="020B0604020202020204" pitchFamily="34" charset="0"/>
              </a:rPr>
            </a:br>
            <a:r>
              <a:rPr lang="en-US" sz="3500" dirty="0">
                <a:latin typeface="Arial" panose="020B0604020202020204" pitchFamily="34" charset="0"/>
                <a:cs typeface="Arial" panose="020B0604020202020204" pitchFamily="34" charset="0"/>
              </a:rPr>
              <a:t>[DEPT./SCHOOL LINE] </a:t>
            </a:r>
            <a:r>
              <a:rPr lang="en-US" sz="3500" baseline="30000" dirty="0">
                <a:latin typeface="Arial" panose="020B0604020202020204" pitchFamily="34" charset="0"/>
                <a:cs typeface="Arial" panose="020B0604020202020204" pitchFamily="34" charset="0"/>
              </a:rPr>
              <a:t>1</a:t>
            </a:r>
            <a:r>
              <a:rPr lang="en-US" sz="3500" dirty="0">
                <a:latin typeface="Arial" panose="020B0604020202020204" pitchFamily="34" charset="0"/>
                <a:cs typeface="Arial" panose="020B0604020202020204" pitchFamily="34" charset="0"/>
              </a:rPr>
              <a:t>Department of Integrative Biology, </a:t>
            </a:r>
            <a:r>
              <a:rPr lang="en-US" sz="3500" baseline="30000" dirty="0">
                <a:latin typeface="Arial" panose="020B0604020202020204" pitchFamily="34" charset="0"/>
                <a:cs typeface="Arial" panose="020B0604020202020204" pitchFamily="34" charset="0"/>
              </a:rPr>
              <a:t>2</a:t>
            </a:r>
            <a:r>
              <a:rPr lang="en-US" sz="3500" dirty="0">
                <a:latin typeface="Arial" panose="020B0604020202020204" pitchFamily="34" charset="0"/>
                <a:cs typeface="Arial" panose="020B0604020202020204" pitchFamily="34" charset="0"/>
              </a:rPr>
              <a:t>Department of Chemistry, College of Natural Sciences, Weber State University</a:t>
            </a:r>
          </a:p>
        </p:txBody>
      </p:sp>
      <p:sp>
        <p:nvSpPr>
          <p:cNvPr id="50" name="Rectangle 49">
            <a:extLst>
              <a:ext uri="{FF2B5EF4-FFF2-40B4-BE49-F238E27FC236}">
                <a16:creationId xmlns:a16="http://schemas.microsoft.com/office/drawing/2014/main" id="{555B86F2-FC46-C846-AF19-09EF44F899EB}"/>
              </a:ext>
            </a:extLst>
          </p:cNvPr>
          <p:cNvSpPr/>
          <p:nvPr/>
        </p:nvSpPr>
        <p:spPr>
          <a:xfrm>
            <a:off x="25946300" y="5047465"/>
            <a:ext cx="7707907" cy="243675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1" name="Oval 50">
            <a:extLst>
              <a:ext uri="{FF2B5EF4-FFF2-40B4-BE49-F238E27FC236}">
                <a16:creationId xmlns:a16="http://schemas.microsoft.com/office/drawing/2014/main" id="{FA5F33EB-19B4-804E-89F7-297CB97BD46D}"/>
              </a:ext>
            </a:extLst>
          </p:cNvPr>
          <p:cNvSpPr/>
          <p:nvPr/>
        </p:nvSpPr>
        <p:spPr>
          <a:xfrm>
            <a:off x="34129265" y="5047465"/>
            <a:ext cx="3246240" cy="241061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7" name="Picture 46">
            <a:extLst>
              <a:ext uri="{FF2B5EF4-FFF2-40B4-BE49-F238E27FC236}">
                <a16:creationId xmlns:a16="http://schemas.microsoft.com/office/drawing/2014/main" id="{6070454F-25BC-49BC-A4C9-6DF4C473B5EB}"/>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1454771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767DAC-F18A-8545-8337-ECBAC5C246D2}"/>
              </a:ext>
            </a:extLst>
          </p:cNvPr>
          <p:cNvSpPr/>
          <p:nvPr/>
        </p:nvSpPr>
        <p:spPr>
          <a:xfrm>
            <a:off x="0" y="2457450"/>
            <a:ext cx="38404800" cy="28003500"/>
          </a:xfrm>
          <a:prstGeom prst="rect">
            <a:avLst/>
          </a:prstGeom>
          <a:solidFill>
            <a:srgbClr val="4A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 name="Title 1">
            <a:extLst>
              <a:ext uri="{FF2B5EF4-FFF2-40B4-BE49-F238E27FC236}">
                <a16:creationId xmlns:a16="http://schemas.microsoft.com/office/drawing/2014/main" id="{7E254551-6C07-A24A-93C6-7E04F9C232AE}"/>
              </a:ext>
            </a:extLst>
          </p:cNvPr>
          <p:cNvSpPr>
            <a:spLocks noGrp="1"/>
          </p:cNvSpPr>
          <p:nvPr>
            <p:ph type="ctrTitle"/>
          </p:nvPr>
        </p:nvSpPr>
        <p:spPr>
          <a:xfrm>
            <a:off x="2880360" y="8791576"/>
            <a:ext cx="32644080" cy="9749366"/>
          </a:xfrm>
        </p:spPr>
        <p:txBody>
          <a:bodyPr>
            <a:normAutofit/>
          </a:bodyPr>
          <a:lstStyle/>
          <a:p>
            <a:r>
              <a:rPr lang="en-US" sz="30625" b="1" dirty="0">
                <a:solidFill>
                  <a:schemeClr val="bg1"/>
                </a:solidFill>
                <a:latin typeface="+mn-lt"/>
              </a:rPr>
              <a:t>Style 8</a:t>
            </a:r>
            <a:br>
              <a:rPr lang="en-US" sz="30625" b="1" dirty="0">
                <a:solidFill>
                  <a:schemeClr val="bg1"/>
                </a:solidFill>
                <a:latin typeface="+mn-lt"/>
              </a:rPr>
            </a:br>
            <a:r>
              <a:rPr lang="en-US" sz="17800" b="1" dirty="0">
                <a:solidFill>
                  <a:schemeClr val="bg1"/>
                </a:solidFill>
                <a:latin typeface="+mn-lt"/>
              </a:rPr>
              <a:t>Gradient Background</a:t>
            </a:r>
            <a:endParaRPr lang="en-US" sz="30625" b="1" dirty="0">
              <a:solidFill>
                <a:schemeClr val="bg1"/>
              </a:solidFill>
              <a:latin typeface="+mn-lt"/>
            </a:endParaRPr>
          </a:p>
        </p:txBody>
      </p:sp>
    </p:spTree>
    <p:extLst>
      <p:ext uri="{BB962C8B-B14F-4D97-AF65-F5344CB8AC3E}">
        <p14:creationId xmlns:p14="http://schemas.microsoft.com/office/powerpoint/2010/main" val="2194743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353150F-1335-FD40-86D0-3FD77AEFA4D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8" name="Rounded Rectangle 27">
            <a:extLst>
              <a:ext uri="{FF2B5EF4-FFF2-40B4-BE49-F238E27FC236}">
                <a16:creationId xmlns:a16="http://schemas.microsoft.com/office/drawing/2014/main" id="{9FB86953-067E-2243-9199-5828E9A57BF6}"/>
              </a:ext>
            </a:extLst>
          </p:cNvPr>
          <p:cNvSpPr/>
          <p:nvPr/>
        </p:nvSpPr>
        <p:spPr>
          <a:xfrm>
            <a:off x="1029296" y="15780896"/>
            <a:ext cx="11429206" cy="3271221"/>
          </a:xfrm>
          <a:prstGeom prst="roundRect">
            <a:avLst>
              <a:gd name="adj" fmla="val 1567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0" name="Rounded Rectangle 29">
            <a:extLst>
              <a:ext uri="{FF2B5EF4-FFF2-40B4-BE49-F238E27FC236}">
                <a16:creationId xmlns:a16="http://schemas.microsoft.com/office/drawing/2014/main" id="{CB3CD93F-7B36-1740-BF66-2421A3620ACD}"/>
              </a:ext>
            </a:extLst>
          </p:cNvPr>
          <p:cNvSpPr/>
          <p:nvPr/>
        </p:nvSpPr>
        <p:spPr>
          <a:xfrm>
            <a:off x="1029296" y="19564084"/>
            <a:ext cx="11429206" cy="12479673"/>
          </a:xfrm>
          <a:prstGeom prst="roundRect">
            <a:avLst>
              <a:gd name="adj" fmla="val 550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992CF63D-2222-F94F-867D-42F630C136CA}"/>
              </a:ext>
            </a:extLst>
          </p:cNvPr>
          <p:cNvSpPr/>
          <p:nvPr/>
        </p:nvSpPr>
        <p:spPr>
          <a:xfrm>
            <a:off x="13487797" y="8458201"/>
            <a:ext cx="11429206" cy="23585556"/>
          </a:xfrm>
          <a:prstGeom prst="roundRect">
            <a:avLst>
              <a:gd name="adj" fmla="val 465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50" name="Rounded Rectangle 49">
            <a:extLst>
              <a:ext uri="{FF2B5EF4-FFF2-40B4-BE49-F238E27FC236}">
                <a16:creationId xmlns:a16="http://schemas.microsoft.com/office/drawing/2014/main" id="{F79E1BB6-0016-A846-8E94-21AFC235986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74EE89AA-6B4C-A645-A875-735E9B5ECFDF}"/>
              </a:ext>
            </a:extLst>
          </p:cNvPr>
          <p:cNvSpPr/>
          <p:nvPr/>
        </p:nvSpPr>
        <p:spPr>
          <a:xfrm>
            <a:off x="25946298" y="8458200"/>
            <a:ext cx="11429207" cy="13102289"/>
          </a:xfrm>
          <a:prstGeom prst="roundRect">
            <a:avLst>
              <a:gd name="adj" fmla="val 483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4C15FDD0-072E-284C-B679-0CBC181EA921}"/>
              </a:ext>
            </a:extLst>
          </p:cNvPr>
          <p:cNvSpPr/>
          <p:nvPr/>
        </p:nvSpPr>
        <p:spPr>
          <a:xfrm>
            <a:off x="25945799" y="22057184"/>
            <a:ext cx="11429207" cy="4323292"/>
          </a:xfrm>
          <a:prstGeom prst="roundRect">
            <a:avLst>
              <a:gd name="adj" fmla="val 1074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BAAB73C-E5E6-114C-A9DA-575177C0B389}"/>
              </a:ext>
            </a:extLst>
          </p:cNvPr>
          <p:cNvSpPr/>
          <p:nvPr/>
        </p:nvSpPr>
        <p:spPr>
          <a:xfrm>
            <a:off x="25946299" y="26877170"/>
            <a:ext cx="11429207" cy="5167312"/>
          </a:xfrm>
          <a:prstGeom prst="roundRect">
            <a:avLst>
              <a:gd name="adj" fmla="val 890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C2642BAB-3737-CE4C-874C-5EA986C6E360}"/>
              </a:ext>
            </a:extLst>
          </p:cNvPr>
          <p:cNvSpPr/>
          <p:nvPr/>
        </p:nvSpPr>
        <p:spPr>
          <a:xfrm>
            <a:off x="1029296" y="8458201"/>
            <a:ext cx="11429206" cy="6810729"/>
          </a:xfrm>
          <a:prstGeom prst="roundRect">
            <a:avLst>
              <a:gd name="adj" fmla="val 702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6459752" y="23471381"/>
            <a:ext cx="10596232"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4" name="TextBox 23">
            <a:extLst>
              <a:ext uri="{FF2B5EF4-FFF2-40B4-BE49-F238E27FC236}">
                <a16:creationId xmlns:a16="http://schemas.microsoft.com/office/drawing/2014/main" id="{EF233BEC-D918-0A48-8894-42A92980A8AA}"/>
              </a:ext>
            </a:extLst>
          </p:cNvPr>
          <p:cNvSpPr txBox="1"/>
          <p:nvPr/>
        </p:nvSpPr>
        <p:spPr>
          <a:xfrm>
            <a:off x="26460252" y="28283429"/>
            <a:ext cx="10596232"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 odio corehen dendae nonet eliquam, aperorepe autatem voles int odic tem nis dolorrum que</a:t>
            </a:r>
          </a:p>
        </p:txBody>
      </p:sp>
      <p:sp>
        <p:nvSpPr>
          <p:cNvPr id="25" name="TextBox 24">
            <a:extLst>
              <a:ext uri="{FF2B5EF4-FFF2-40B4-BE49-F238E27FC236}">
                <a16:creationId xmlns:a16="http://schemas.microsoft.com/office/drawing/2014/main" id="{9EADA974-F7A9-C443-A9D9-DE40192BFC5F}"/>
              </a:ext>
            </a:extLst>
          </p:cNvPr>
          <p:cNvSpPr txBox="1"/>
          <p:nvPr/>
        </p:nvSpPr>
        <p:spPr>
          <a:xfrm>
            <a:off x="1543250" y="8664636"/>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1" name="TextBox 30">
            <a:extLst>
              <a:ext uri="{FF2B5EF4-FFF2-40B4-BE49-F238E27FC236}">
                <a16:creationId xmlns:a16="http://schemas.microsoft.com/office/drawing/2014/main" id="{2B1409F1-EFF0-184F-85F5-7EA24196BA8A}"/>
              </a:ext>
            </a:extLst>
          </p:cNvPr>
          <p:cNvSpPr txBox="1"/>
          <p:nvPr/>
        </p:nvSpPr>
        <p:spPr>
          <a:xfrm>
            <a:off x="1543250" y="15987333"/>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3" name="TextBox 32">
            <a:extLst>
              <a:ext uri="{FF2B5EF4-FFF2-40B4-BE49-F238E27FC236}">
                <a16:creationId xmlns:a16="http://schemas.microsoft.com/office/drawing/2014/main" id="{7418BA6E-2677-B748-A162-8B83DCDBD8E6}"/>
              </a:ext>
            </a:extLst>
          </p:cNvPr>
          <p:cNvSpPr txBox="1"/>
          <p:nvPr/>
        </p:nvSpPr>
        <p:spPr>
          <a:xfrm>
            <a:off x="1543250" y="19770521"/>
            <a:ext cx="1001533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CCF86EF8-8330-824F-AEC3-40BA084A203D}"/>
              </a:ext>
            </a:extLst>
          </p:cNvPr>
          <p:cNvSpPr txBox="1"/>
          <p:nvPr/>
        </p:nvSpPr>
        <p:spPr>
          <a:xfrm>
            <a:off x="14001750" y="8664636"/>
            <a:ext cx="966946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9" name="TextBox 38">
            <a:extLst>
              <a:ext uri="{FF2B5EF4-FFF2-40B4-BE49-F238E27FC236}">
                <a16:creationId xmlns:a16="http://schemas.microsoft.com/office/drawing/2014/main" id="{72469223-559A-D34A-BE73-81C17CBC85E6}"/>
              </a:ext>
            </a:extLst>
          </p:cNvPr>
          <p:cNvSpPr txBox="1"/>
          <p:nvPr/>
        </p:nvSpPr>
        <p:spPr>
          <a:xfrm>
            <a:off x="26460252" y="8664636"/>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92FAF4AE-5CA8-F544-938A-8DCEA6D15313}"/>
              </a:ext>
            </a:extLst>
          </p:cNvPr>
          <p:cNvSpPr txBox="1"/>
          <p:nvPr/>
        </p:nvSpPr>
        <p:spPr>
          <a:xfrm>
            <a:off x="26459753" y="22263619"/>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endParaRPr lang="en-US" sz="4375" dirty="0">
              <a:solidFill>
                <a:srgbClr val="4A2366"/>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4356E47-4A81-7D45-90D7-5903DFC81DAF}"/>
              </a:ext>
            </a:extLst>
          </p:cNvPr>
          <p:cNvSpPr txBox="1"/>
          <p:nvPr/>
        </p:nvSpPr>
        <p:spPr>
          <a:xfrm>
            <a:off x="26460253" y="27083605"/>
            <a:ext cx="9323585"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4" name="TextBox 53">
            <a:extLst>
              <a:ext uri="{FF2B5EF4-FFF2-40B4-BE49-F238E27FC236}">
                <a16:creationId xmlns:a16="http://schemas.microsoft.com/office/drawing/2014/main" id="{7DB308E5-BBF6-8146-94DC-0F608D7946B0}"/>
              </a:ext>
            </a:extLst>
          </p:cNvPr>
          <p:cNvSpPr txBox="1"/>
          <p:nvPr/>
        </p:nvSpPr>
        <p:spPr>
          <a:xfrm>
            <a:off x="1551002" y="9815513"/>
            <a:ext cx="10594961"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a:t>
            </a:r>
          </a:p>
        </p:txBody>
      </p:sp>
      <p:sp>
        <p:nvSpPr>
          <p:cNvPr id="55" name="TextBox 54">
            <a:extLst>
              <a:ext uri="{FF2B5EF4-FFF2-40B4-BE49-F238E27FC236}">
                <a16:creationId xmlns:a16="http://schemas.microsoft.com/office/drawing/2014/main" id="{B2E89325-6AC7-E340-B315-8BE69F2834B6}"/>
              </a:ext>
            </a:extLst>
          </p:cNvPr>
          <p:cNvSpPr txBox="1"/>
          <p:nvPr/>
        </p:nvSpPr>
        <p:spPr>
          <a:xfrm>
            <a:off x="1551002" y="17138211"/>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56" name="TextBox 55">
            <a:extLst>
              <a:ext uri="{FF2B5EF4-FFF2-40B4-BE49-F238E27FC236}">
                <a16:creationId xmlns:a16="http://schemas.microsoft.com/office/drawing/2014/main" id="{8B658728-1D7E-584D-86EB-CEFAAD18CB60}"/>
              </a:ext>
            </a:extLst>
          </p:cNvPr>
          <p:cNvSpPr txBox="1"/>
          <p:nvPr/>
        </p:nvSpPr>
        <p:spPr>
          <a:xfrm>
            <a:off x="1551002" y="20921400"/>
            <a:ext cx="10594961"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a:t>
            </a:r>
          </a:p>
        </p:txBody>
      </p:sp>
      <p:sp>
        <p:nvSpPr>
          <p:cNvPr id="57" name="TextBox 56">
            <a:extLst>
              <a:ext uri="{FF2B5EF4-FFF2-40B4-BE49-F238E27FC236}">
                <a16:creationId xmlns:a16="http://schemas.microsoft.com/office/drawing/2014/main" id="{57D139AF-E6E1-5442-BB4B-92FA9D2E9FD2}"/>
              </a:ext>
            </a:extLst>
          </p:cNvPr>
          <p:cNvSpPr txBox="1"/>
          <p:nvPr/>
        </p:nvSpPr>
        <p:spPr>
          <a:xfrm>
            <a:off x="26357979" y="19603269"/>
            <a:ext cx="1060484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Ro ium versperum re aut omnienderi sinvele stiam, cus eos sime sed que occupta temquia nobisciur? Quis dolenem oluptam ne nonessumqui doluptatem exeribus id eveliquam qui nisqui atet eiciunt.</a:t>
            </a:r>
          </a:p>
        </p:txBody>
      </p:sp>
      <p:sp>
        <p:nvSpPr>
          <p:cNvPr id="58" name="TextBox 57">
            <a:extLst>
              <a:ext uri="{FF2B5EF4-FFF2-40B4-BE49-F238E27FC236}">
                <a16:creationId xmlns:a16="http://schemas.microsoft.com/office/drawing/2014/main" id="{D6715AB1-45E5-5C4D-BF8D-892E147C5D85}"/>
              </a:ext>
            </a:extLst>
          </p:cNvPr>
          <p:cNvSpPr txBox="1"/>
          <p:nvPr/>
        </p:nvSpPr>
        <p:spPr>
          <a:xfrm>
            <a:off x="14001750" y="18910718"/>
            <a:ext cx="105408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a:p>
            <a:endParaRPr lang="en-US" sz="2334" dirty="0">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5398ECD5-EBFA-6B4D-8243-D3862FDE98C7}"/>
              </a:ext>
            </a:extLst>
          </p:cNvPr>
          <p:cNvSpPr/>
          <p:nvPr/>
        </p:nvSpPr>
        <p:spPr>
          <a:xfrm>
            <a:off x="140017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ABB605B8-3C07-DA4F-85DA-78FFCD69288A}"/>
              </a:ext>
            </a:extLst>
          </p:cNvPr>
          <p:cNvSpPr/>
          <p:nvPr/>
        </p:nvSpPr>
        <p:spPr>
          <a:xfrm>
            <a:off x="14001750" y="21694333"/>
            <a:ext cx="10401300" cy="59364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TextBox 60">
            <a:extLst>
              <a:ext uri="{FF2B5EF4-FFF2-40B4-BE49-F238E27FC236}">
                <a16:creationId xmlns:a16="http://schemas.microsoft.com/office/drawing/2014/main" id="{CB1F26E2-FFF1-CD45-B6B7-DC33F3095D60}"/>
              </a:ext>
            </a:extLst>
          </p:cNvPr>
          <p:cNvSpPr txBox="1"/>
          <p:nvPr/>
        </p:nvSpPr>
        <p:spPr>
          <a:xfrm>
            <a:off x="14001750" y="28168634"/>
            <a:ext cx="10540852"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 apienda versper feriti delia pa dolo quamus arum es endellu pisquia aditatur audam earupid quo quunt odigniscil earum verios nonsequam</a:t>
            </a:r>
          </a:p>
        </p:txBody>
      </p:sp>
      <p:sp>
        <p:nvSpPr>
          <p:cNvPr id="62" name="Rectangle 61">
            <a:extLst>
              <a:ext uri="{FF2B5EF4-FFF2-40B4-BE49-F238E27FC236}">
                <a16:creationId xmlns:a16="http://schemas.microsoft.com/office/drawing/2014/main" id="{A548231A-064F-F64C-AD6B-43D76AADD136}"/>
              </a:ext>
            </a:extLst>
          </p:cNvPr>
          <p:cNvSpPr/>
          <p:nvPr/>
        </p:nvSpPr>
        <p:spPr>
          <a:xfrm>
            <a:off x="26460251" y="9994107"/>
            <a:ext cx="10401300" cy="894760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99DC1FD1-272C-B140-B232-1AA4CBAD0840}"/>
              </a:ext>
            </a:extLst>
          </p:cNvPr>
          <p:cNvSpPr/>
          <p:nvPr/>
        </p:nvSpPr>
        <p:spPr>
          <a:xfrm>
            <a:off x="1551001" y="23037769"/>
            <a:ext cx="10401300" cy="83301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2F7A1D82-B2AB-B64B-B4A8-B0B60FE21610}"/>
              </a:ext>
            </a:extLst>
          </p:cNvPr>
          <p:cNvSpPr/>
          <p:nvPr/>
        </p:nvSpPr>
        <p:spPr>
          <a:xfrm>
            <a:off x="14001749" y="9994107"/>
            <a:ext cx="10401300" cy="48447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66EEDDB-C8DA-6941-84D4-C8977C02E7FE}"/>
              </a:ext>
            </a:extLst>
          </p:cNvPr>
          <p:cNvSpPr/>
          <p:nvPr/>
        </p:nvSpPr>
        <p:spPr>
          <a:xfrm>
            <a:off x="19607950" y="15475569"/>
            <a:ext cx="4795101"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7" name="TextBox 66">
            <a:extLst>
              <a:ext uri="{FF2B5EF4-FFF2-40B4-BE49-F238E27FC236}">
                <a16:creationId xmlns:a16="http://schemas.microsoft.com/office/drawing/2014/main" id="{6A255139-025F-1F40-B3D9-43E1CE25F912}"/>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03692B7E-27CB-894D-B866-01D341D926E1}"/>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70" name="Rectangle 69">
            <a:extLst>
              <a:ext uri="{FF2B5EF4-FFF2-40B4-BE49-F238E27FC236}">
                <a16:creationId xmlns:a16="http://schemas.microsoft.com/office/drawing/2014/main" id="{38FF6965-C732-F244-AA65-85C5C03CB2F8}"/>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71" name="Oval 70">
            <a:extLst>
              <a:ext uri="{FF2B5EF4-FFF2-40B4-BE49-F238E27FC236}">
                <a16:creationId xmlns:a16="http://schemas.microsoft.com/office/drawing/2014/main" id="{8CAD15E2-D0BE-3348-8143-A5B8FA7B71B5}"/>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37" name="Picture 36">
            <a:extLst>
              <a:ext uri="{FF2B5EF4-FFF2-40B4-BE49-F238E27FC236}">
                <a16:creationId xmlns:a16="http://schemas.microsoft.com/office/drawing/2014/main" id="{5E0B92DB-277D-4CDF-9C82-815BF8578C5F}"/>
              </a:ext>
            </a:extLst>
          </p:cNvPr>
          <p:cNvPicPr>
            <a:picLocks noChangeAspect="1"/>
          </p:cNvPicPr>
          <p:nvPr/>
        </p:nvPicPr>
        <p:blipFill>
          <a:blip r:embed="rId2"/>
          <a:stretch>
            <a:fillRect/>
          </a:stretch>
        </p:blipFill>
        <p:spPr>
          <a:xfrm>
            <a:off x="25946298" y="3192907"/>
            <a:ext cx="9394750" cy="1896020"/>
          </a:xfrm>
          <a:prstGeom prst="rect">
            <a:avLst/>
          </a:prstGeom>
        </p:spPr>
      </p:pic>
    </p:spTree>
    <p:extLst>
      <p:ext uri="{BB962C8B-B14F-4D97-AF65-F5344CB8AC3E}">
        <p14:creationId xmlns:p14="http://schemas.microsoft.com/office/powerpoint/2010/main" val="2565693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0CD29EF-3AC0-A54A-A5EE-C9592ECDA4EE}"/>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A383F541-946D-D243-A427-A19CCEAE5721}"/>
              </a:ext>
            </a:extLst>
          </p:cNvPr>
          <p:cNvSpPr/>
          <p:nvPr/>
        </p:nvSpPr>
        <p:spPr>
          <a:xfrm>
            <a:off x="1029296" y="8458201"/>
            <a:ext cx="8428831"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9" name="Rounded Rectangle 28">
            <a:extLst>
              <a:ext uri="{FF2B5EF4-FFF2-40B4-BE49-F238E27FC236}">
                <a16:creationId xmlns:a16="http://schemas.microsoft.com/office/drawing/2014/main" id="{5C11B6D1-1527-3346-87C7-47EBD5A34BD0}"/>
              </a:ext>
            </a:extLst>
          </p:cNvPr>
          <p:cNvSpPr/>
          <p:nvPr/>
        </p:nvSpPr>
        <p:spPr>
          <a:xfrm>
            <a:off x="1029296" y="15768638"/>
            <a:ext cx="8428831" cy="3283480"/>
          </a:xfrm>
          <a:prstGeom prst="roundRect">
            <a:avLst>
              <a:gd name="adj" fmla="val 1590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51F871C-9A06-BE4E-BC12-0BB7624C01BD}"/>
              </a:ext>
            </a:extLst>
          </p:cNvPr>
          <p:cNvSpPr/>
          <p:nvPr/>
        </p:nvSpPr>
        <p:spPr>
          <a:xfrm>
            <a:off x="1029296" y="19507199"/>
            <a:ext cx="8428831" cy="12576314"/>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B75AC27A-FBCD-EE48-B6FE-09E481A25925}"/>
              </a:ext>
            </a:extLst>
          </p:cNvPr>
          <p:cNvSpPr/>
          <p:nvPr/>
        </p:nvSpPr>
        <p:spPr>
          <a:xfrm>
            <a:off x="10315179" y="8458200"/>
            <a:ext cx="17745274" cy="23625313"/>
          </a:xfrm>
          <a:prstGeom prst="roundRect">
            <a:avLst>
              <a:gd name="adj" fmla="val 282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D4101E1B-E32F-CD46-8DA1-E347D7B6FDAB}"/>
              </a:ext>
            </a:extLst>
          </p:cNvPr>
          <p:cNvSpPr/>
          <p:nvPr/>
        </p:nvSpPr>
        <p:spPr>
          <a:xfrm>
            <a:off x="28917504" y="8458201"/>
            <a:ext cx="8458001" cy="13222552"/>
          </a:xfrm>
          <a:prstGeom prst="roundRect">
            <a:avLst>
              <a:gd name="adj" fmla="val 632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FE32572D-75C4-8340-B97D-5BB931331AB9}"/>
              </a:ext>
            </a:extLst>
          </p:cNvPr>
          <p:cNvSpPr/>
          <p:nvPr/>
        </p:nvSpPr>
        <p:spPr>
          <a:xfrm>
            <a:off x="28917503" y="22143772"/>
            <a:ext cx="8458002" cy="4299480"/>
          </a:xfrm>
          <a:prstGeom prst="roundRect">
            <a:avLst>
              <a:gd name="adj" fmla="val 11553"/>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FF40C643-D9D9-8442-BE36-0266166A6CEE}"/>
              </a:ext>
            </a:extLst>
          </p:cNvPr>
          <p:cNvSpPr/>
          <p:nvPr/>
        </p:nvSpPr>
        <p:spPr>
          <a:xfrm>
            <a:off x="28917502" y="26906271"/>
            <a:ext cx="8458003" cy="5167313"/>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534157"/>
            <a:ext cx="7594004"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312532"/>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28" name="TextBox 27">
            <a:extLst>
              <a:ext uri="{FF2B5EF4-FFF2-40B4-BE49-F238E27FC236}">
                <a16:creationId xmlns:a16="http://schemas.microsoft.com/office/drawing/2014/main" id="{BAA311BD-8E8A-214F-87E0-EF96785B9B94}"/>
              </a:ext>
            </a:extLst>
          </p:cNvPr>
          <p:cNvSpPr txBox="1"/>
          <p:nvPr/>
        </p:nvSpPr>
        <p:spPr>
          <a:xfrm>
            <a:off x="157850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0" name="TextBox 29">
            <a:extLst>
              <a:ext uri="{FF2B5EF4-FFF2-40B4-BE49-F238E27FC236}">
                <a16:creationId xmlns:a16="http://schemas.microsoft.com/office/drawing/2014/main" id="{2EB97797-2993-C44F-AC41-2516A998B026}"/>
              </a:ext>
            </a:extLst>
          </p:cNvPr>
          <p:cNvSpPr txBox="1"/>
          <p:nvPr/>
        </p:nvSpPr>
        <p:spPr>
          <a:xfrm>
            <a:off x="1578506" y="15975074"/>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2" name="TextBox 31">
            <a:extLst>
              <a:ext uri="{FF2B5EF4-FFF2-40B4-BE49-F238E27FC236}">
                <a16:creationId xmlns:a16="http://schemas.microsoft.com/office/drawing/2014/main" id="{6935B1F8-8DC1-3345-B6F2-EFBF3560F7F7}"/>
              </a:ext>
            </a:extLst>
          </p:cNvPr>
          <p:cNvSpPr txBox="1"/>
          <p:nvPr/>
        </p:nvSpPr>
        <p:spPr>
          <a:xfrm>
            <a:off x="1578506" y="19713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4" name="TextBox 33">
            <a:extLst>
              <a:ext uri="{FF2B5EF4-FFF2-40B4-BE49-F238E27FC236}">
                <a16:creationId xmlns:a16="http://schemas.microsoft.com/office/drawing/2014/main" id="{BFD6DE6E-AA3D-484A-AC53-DB30718BA456}"/>
              </a:ext>
            </a:extLst>
          </p:cNvPr>
          <p:cNvSpPr txBox="1"/>
          <p:nvPr/>
        </p:nvSpPr>
        <p:spPr>
          <a:xfrm>
            <a:off x="10830521" y="8664636"/>
            <a:ext cx="7423349"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6" name="TextBox 35">
            <a:extLst>
              <a:ext uri="{FF2B5EF4-FFF2-40B4-BE49-F238E27FC236}">
                <a16:creationId xmlns:a16="http://schemas.microsoft.com/office/drawing/2014/main" id="{CEACD681-CF34-164E-8700-8D8876E95374}"/>
              </a:ext>
            </a:extLst>
          </p:cNvPr>
          <p:cNvSpPr txBox="1"/>
          <p:nvPr/>
        </p:nvSpPr>
        <p:spPr>
          <a:xfrm>
            <a:off x="29464597" y="8664636"/>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38" name="TextBox 37">
            <a:extLst>
              <a:ext uri="{FF2B5EF4-FFF2-40B4-BE49-F238E27FC236}">
                <a16:creationId xmlns:a16="http://schemas.microsoft.com/office/drawing/2014/main" id="{CA54FB6C-AD20-9443-B006-93DDABE0A2D6}"/>
              </a:ext>
            </a:extLst>
          </p:cNvPr>
          <p:cNvSpPr txBox="1"/>
          <p:nvPr/>
        </p:nvSpPr>
        <p:spPr>
          <a:xfrm>
            <a:off x="29432846" y="22350207"/>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0" name="TextBox 39">
            <a:extLst>
              <a:ext uri="{FF2B5EF4-FFF2-40B4-BE49-F238E27FC236}">
                <a16:creationId xmlns:a16="http://schemas.microsoft.com/office/drawing/2014/main" id="{69598B29-010B-B54F-90AF-8B096193A351}"/>
              </a:ext>
            </a:extLst>
          </p:cNvPr>
          <p:cNvSpPr txBox="1"/>
          <p:nvPr/>
        </p:nvSpPr>
        <p:spPr>
          <a:xfrm>
            <a:off x="29432846" y="27112708"/>
            <a:ext cx="688677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1F422207-7547-9346-AAA9-434A1F790726}"/>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97D0403-0DCC-914E-B365-41B29947B122}"/>
              </a:ext>
            </a:extLst>
          </p:cNvPr>
          <p:cNvSpPr txBox="1"/>
          <p:nvPr/>
        </p:nvSpPr>
        <p:spPr>
          <a:xfrm>
            <a:off x="1543249" y="9815513"/>
            <a:ext cx="7536956" cy="512114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a:t>
            </a:r>
          </a:p>
        </p:txBody>
      </p:sp>
      <p:sp>
        <p:nvSpPr>
          <p:cNvPr id="44" name="TextBox 43">
            <a:extLst>
              <a:ext uri="{FF2B5EF4-FFF2-40B4-BE49-F238E27FC236}">
                <a16:creationId xmlns:a16="http://schemas.microsoft.com/office/drawing/2014/main" id="{5EFABD60-9B58-4344-B648-2CB38B2EDF2E}"/>
              </a:ext>
            </a:extLst>
          </p:cNvPr>
          <p:cNvSpPr txBox="1"/>
          <p:nvPr/>
        </p:nvSpPr>
        <p:spPr>
          <a:xfrm>
            <a:off x="1543249" y="17138212"/>
            <a:ext cx="7536956"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p:txBody>
      </p:sp>
      <p:sp>
        <p:nvSpPr>
          <p:cNvPr id="45" name="TextBox 44">
            <a:extLst>
              <a:ext uri="{FF2B5EF4-FFF2-40B4-BE49-F238E27FC236}">
                <a16:creationId xmlns:a16="http://schemas.microsoft.com/office/drawing/2014/main" id="{31FA14A4-2B67-DF49-81AD-FA01B19E1F2C}"/>
              </a:ext>
            </a:extLst>
          </p:cNvPr>
          <p:cNvSpPr txBox="1"/>
          <p:nvPr/>
        </p:nvSpPr>
        <p:spPr>
          <a:xfrm>
            <a:off x="1543249" y="20921400"/>
            <a:ext cx="7536956"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a:t>
            </a:r>
          </a:p>
        </p:txBody>
      </p:sp>
      <p:sp>
        <p:nvSpPr>
          <p:cNvPr id="57" name="TextBox 56">
            <a:extLst>
              <a:ext uri="{FF2B5EF4-FFF2-40B4-BE49-F238E27FC236}">
                <a16:creationId xmlns:a16="http://schemas.microsoft.com/office/drawing/2014/main" id="{ABDFEF52-2442-004B-9073-7E1C49C9AEB7}"/>
              </a:ext>
            </a:extLst>
          </p:cNvPr>
          <p:cNvSpPr txBox="1"/>
          <p:nvPr/>
        </p:nvSpPr>
        <p:spPr>
          <a:xfrm>
            <a:off x="29464597" y="18962842"/>
            <a:ext cx="7613645" cy="18883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a:t>
            </a:r>
          </a:p>
        </p:txBody>
      </p:sp>
      <p:sp>
        <p:nvSpPr>
          <p:cNvPr id="58" name="Rectangle 57">
            <a:extLst>
              <a:ext uri="{FF2B5EF4-FFF2-40B4-BE49-F238E27FC236}">
                <a16:creationId xmlns:a16="http://schemas.microsoft.com/office/drawing/2014/main" id="{9AA51C55-474D-F344-A1DE-3ACAA71003D4}"/>
              </a:ext>
            </a:extLst>
          </p:cNvPr>
          <p:cNvSpPr/>
          <p:nvPr/>
        </p:nvSpPr>
        <p:spPr>
          <a:xfrm>
            <a:off x="10830523"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F44D1E4D-525C-7641-9BA0-EE3DC7D580E7}"/>
              </a:ext>
            </a:extLst>
          </p:cNvPr>
          <p:cNvSpPr/>
          <p:nvPr/>
        </p:nvSpPr>
        <p:spPr>
          <a:xfrm>
            <a:off x="16683106"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Rectangle 59">
            <a:extLst>
              <a:ext uri="{FF2B5EF4-FFF2-40B4-BE49-F238E27FC236}">
                <a16:creationId xmlns:a16="http://schemas.microsoft.com/office/drawing/2014/main" id="{B14F4CB2-D13E-D140-B92C-8AB9210F1ED4}"/>
              </a:ext>
            </a:extLst>
          </p:cNvPr>
          <p:cNvSpPr/>
          <p:nvPr/>
        </p:nvSpPr>
        <p:spPr>
          <a:xfrm>
            <a:off x="10830522" y="24695864"/>
            <a:ext cx="16715976" cy="65826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1" name="Rectangle 60">
            <a:extLst>
              <a:ext uri="{FF2B5EF4-FFF2-40B4-BE49-F238E27FC236}">
                <a16:creationId xmlns:a16="http://schemas.microsoft.com/office/drawing/2014/main" id="{48AE22F1-090A-544A-93A7-8053FAD27060}"/>
              </a:ext>
            </a:extLst>
          </p:cNvPr>
          <p:cNvSpPr/>
          <p:nvPr/>
        </p:nvSpPr>
        <p:spPr>
          <a:xfrm>
            <a:off x="22535690" y="17111164"/>
            <a:ext cx="5010808" cy="324587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TextBox 61">
            <a:extLst>
              <a:ext uri="{FF2B5EF4-FFF2-40B4-BE49-F238E27FC236}">
                <a16:creationId xmlns:a16="http://schemas.microsoft.com/office/drawing/2014/main" id="{17731C35-B9AF-5348-BFB1-3D84CC5FCEFC}"/>
              </a:ext>
            </a:extLst>
          </p:cNvPr>
          <p:cNvSpPr txBox="1"/>
          <p:nvPr/>
        </p:nvSpPr>
        <p:spPr>
          <a:xfrm>
            <a:off x="10830521" y="20690410"/>
            <a:ext cx="16893874" cy="368434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iusaeped unt quis et ut abor ame alis utatur as senet a quibus dolutatur sedit aliam apienda versper feriti delia pa dolo quamus arum es endellu pisquia aditatur audam earupid quo quunt odigniscil earum verios nonsequam duciis et</a:t>
            </a:r>
          </a:p>
        </p:txBody>
      </p:sp>
      <p:sp>
        <p:nvSpPr>
          <p:cNvPr id="63" name="Rectangle 62">
            <a:extLst>
              <a:ext uri="{FF2B5EF4-FFF2-40B4-BE49-F238E27FC236}">
                <a16:creationId xmlns:a16="http://schemas.microsoft.com/office/drawing/2014/main" id="{F565DB24-A507-3C44-A6D9-74DDA6CCF108}"/>
              </a:ext>
            </a:extLst>
          </p:cNvPr>
          <p:cNvSpPr/>
          <p:nvPr/>
        </p:nvSpPr>
        <p:spPr>
          <a:xfrm>
            <a:off x="1543249" y="23490338"/>
            <a:ext cx="7400925" cy="778813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3DFA5A0C-D4AB-DE48-8FB2-7725159B8770}"/>
              </a:ext>
            </a:extLst>
          </p:cNvPr>
          <p:cNvSpPr/>
          <p:nvPr/>
        </p:nvSpPr>
        <p:spPr>
          <a:xfrm>
            <a:off x="29432844" y="9994108"/>
            <a:ext cx="7428707" cy="831404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C7946AC8-EC3C-C74D-BC33-17B8B777E0D6}"/>
              </a:ext>
            </a:extLst>
          </p:cNvPr>
          <p:cNvSpPr/>
          <p:nvPr/>
        </p:nvSpPr>
        <p:spPr>
          <a:xfrm>
            <a:off x="10830521" y="9994107"/>
            <a:ext cx="16715976" cy="6700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9AED8B80-1E42-EB46-83FA-A8940879180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D0F9117-1D69-F84A-8FA1-7547B3B210D4}"/>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7" name="Rectangle 46">
            <a:extLst>
              <a:ext uri="{FF2B5EF4-FFF2-40B4-BE49-F238E27FC236}">
                <a16:creationId xmlns:a16="http://schemas.microsoft.com/office/drawing/2014/main" id="{00D83D0D-FA5E-5449-9C0F-29F948B6469A}"/>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48" name="Oval 47">
            <a:extLst>
              <a:ext uri="{FF2B5EF4-FFF2-40B4-BE49-F238E27FC236}">
                <a16:creationId xmlns:a16="http://schemas.microsoft.com/office/drawing/2014/main" id="{ADB749CE-6E21-284E-9973-6F0717CACB58}"/>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E409A956-EECC-4258-B5AF-9298B6CBE4E5}"/>
              </a:ext>
            </a:extLst>
          </p:cNvPr>
          <p:cNvPicPr>
            <a:picLocks noChangeAspect="1"/>
          </p:cNvPicPr>
          <p:nvPr/>
        </p:nvPicPr>
        <p:blipFill>
          <a:blip r:embed="rId2"/>
          <a:stretch>
            <a:fillRect/>
          </a:stretch>
        </p:blipFill>
        <p:spPr>
          <a:xfrm>
            <a:off x="25946299" y="3226463"/>
            <a:ext cx="9394750" cy="1896020"/>
          </a:xfrm>
          <a:prstGeom prst="rect">
            <a:avLst/>
          </a:prstGeom>
        </p:spPr>
      </p:pic>
    </p:spTree>
    <p:extLst>
      <p:ext uri="{BB962C8B-B14F-4D97-AF65-F5344CB8AC3E}">
        <p14:creationId xmlns:p14="http://schemas.microsoft.com/office/powerpoint/2010/main" val="3228800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0CA76AE-F3FA-7843-9E50-8704132DA521}"/>
              </a:ext>
            </a:extLst>
          </p:cNvPr>
          <p:cNvSpPr/>
          <p:nvPr/>
        </p:nvSpPr>
        <p:spPr>
          <a:xfrm>
            <a:off x="0" y="0"/>
            <a:ext cx="38404800" cy="32918400"/>
          </a:xfrm>
          <a:prstGeom prst="rect">
            <a:avLst/>
          </a:prstGeom>
          <a:gradFill>
            <a:gsLst>
              <a:gs pos="0">
                <a:schemeClr val="bg1"/>
              </a:gs>
              <a:gs pos="100000">
                <a:srgbClr val="4A236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9" name="Rounded Rectangle 28">
            <a:extLst>
              <a:ext uri="{FF2B5EF4-FFF2-40B4-BE49-F238E27FC236}">
                <a16:creationId xmlns:a16="http://schemas.microsoft.com/office/drawing/2014/main" id="{82A376D1-ABE3-AC49-9A0F-F6C01455609D}"/>
              </a:ext>
            </a:extLst>
          </p:cNvPr>
          <p:cNvSpPr/>
          <p:nvPr/>
        </p:nvSpPr>
        <p:spPr>
          <a:xfrm>
            <a:off x="1029296" y="8458201"/>
            <a:ext cx="8428831" cy="18304432"/>
          </a:xfrm>
          <a:prstGeom prst="roundRect">
            <a:avLst>
              <a:gd name="adj" fmla="val 611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A1DE9566-7971-0842-853A-DE74406291AB}"/>
              </a:ext>
            </a:extLst>
          </p:cNvPr>
          <p:cNvSpPr/>
          <p:nvPr/>
        </p:nvSpPr>
        <p:spPr>
          <a:xfrm>
            <a:off x="1029296" y="27278564"/>
            <a:ext cx="8428831" cy="4691061"/>
          </a:xfrm>
          <a:prstGeom prst="roundRect">
            <a:avLst>
              <a:gd name="adj" fmla="val 1085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7746259-ED08-D544-A85A-971F14A37476}"/>
              </a:ext>
            </a:extLst>
          </p:cNvPr>
          <p:cNvSpPr/>
          <p:nvPr/>
        </p:nvSpPr>
        <p:spPr>
          <a:xfrm>
            <a:off x="10301287" y="8458202"/>
            <a:ext cx="17816116" cy="4926541"/>
          </a:xfrm>
          <a:prstGeom prst="roundRect">
            <a:avLst>
              <a:gd name="adj" fmla="val 1000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F26E6A80-1468-1C4F-A989-00B779C5FFD7}"/>
              </a:ext>
            </a:extLst>
          </p:cNvPr>
          <p:cNvSpPr/>
          <p:nvPr/>
        </p:nvSpPr>
        <p:spPr>
          <a:xfrm>
            <a:off x="10315178" y="13839825"/>
            <a:ext cx="8470504" cy="18129799"/>
          </a:xfrm>
          <a:prstGeom prst="roundRect">
            <a:avLst>
              <a:gd name="adj" fmla="val 5912"/>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219FC474-1D79-EF48-ABD8-8EABA72FFED7}"/>
              </a:ext>
            </a:extLst>
          </p:cNvPr>
          <p:cNvSpPr/>
          <p:nvPr/>
        </p:nvSpPr>
        <p:spPr>
          <a:xfrm>
            <a:off x="19631025" y="13839826"/>
            <a:ext cx="8486379" cy="18129798"/>
          </a:xfrm>
          <a:prstGeom prst="roundRect">
            <a:avLst>
              <a:gd name="adj" fmla="val 6325"/>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4F96B770-9114-8C4B-81EE-AEE4851F7F70}"/>
              </a:ext>
            </a:extLst>
          </p:cNvPr>
          <p:cNvSpPr/>
          <p:nvPr/>
        </p:nvSpPr>
        <p:spPr>
          <a:xfrm>
            <a:off x="28917503" y="8458200"/>
            <a:ext cx="8458003" cy="13075951"/>
          </a:xfrm>
          <a:prstGeom prst="roundRect">
            <a:avLst>
              <a:gd name="adj" fmla="val 632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59EC1AFA-C500-264C-9367-620673D989C7}"/>
              </a:ext>
            </a:extLst>
          </p:cNvPr>
          <p:cNvSpPr/>
          <p:nvPr/>
        </p:nvSpPr>
        <p:spPr>
          <a:xfrm>
            <a:off x="28917503" y="21976321"/>
            <a:ext cx="8458003" cy="4323291"/>
          </a:xfrm>
          <a:prstGeom prst="roundRect">
            <a:avLst>
              <a:gd name="adj" fmla="val 11136"/>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3" name="Rounded Rectangle 42">
            <a:extLst>
              <a:ext uri="{FF2B5EF4-FFF2-40B4-BE49-F238E27FC236}">
                <a16:creationId xmlns:a16="http://schemas.microsoft.com/office/drawing/2014/main" id="{DC94D4D0-1A70-4F44-B755-4CAFFC3CE3B1}"/>
              </a:ext>
            </a:extLst>
          </p:cNvPr>
          <p:cNvSpPr/>
          <p:nvPr/>
        </p:nvSpPr>
        <p:spPr>
          <a:xfrm>
            <a:off x="28917503" y="26762633"/>
            <a:ext cx="8458003" cy="5167311"/>
          </a:xfrm>
          <a:prstGeom prst="roundRect">
            <a:avLst>
              <a:gd name="adj" fmla="val 10224"/>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FB2FA725-0E4F-6742-8A91-62AB532AA724}"/>
              </a:ext>
            </a:extLst>
          </p:cNvPr>
          <p:cNvSpPr txBox="1"/>
          <p:nvPr/>
        </p:nvSpPr>
        <p:spPr>
          <a:xfrm>
            <a:off x="29432846" y="23390519"/>
            <a:ext cx="7594004"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a:t>
            </a:r>
          </a:p>
        </p:txBody>
      </p:sp>
      <p:sp>
        <p:nvSpPr>
          <p:cNvPr id="25" name="TextBox 24">
            <a:extLst>
              <a:ext uri="{FF2B5EF4-FFF2-40B4-BE49-F238E27FC236}">
                <a16:creationId xmlns:a16="http://schemas.microsoft.com/office/drawing/2014/main" id="{6CCC9FD2-2D31-614C-9866-71CB153F7003}"/>
              </a:ext>
            </a:extLst>
          </p:cNvPr>
          <p:cNvSpPr txBox="1"/>
          <p:nvPr/>
        </p:nvSpPr>
        <p:spPr>
          <a:xfrm>
            <a:off x="29432846" y="28168893"/>
            <a:ext cx="7594004"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a:t>
            </a:r>
          </a:p>
        </p:txBody>
      </p:sp>
      <p:sp>
        <p:nvSpPr>
          <p:cNvPr id="30" name="TextBox 29">
            <a:extLst>
              <a:ext uri="{FF2B5EF4-FFF2-40B4-BE49-F238E27FC236}">
                <a16:creationId xmlns:a16="http://schemas.microsoft.com/office/drawing/2014/main" id="{9375E96C-7B58-FD4E-972D-71A9A4A81893}"/>
              </a:ext>
            </a:extLst>
          </p:cNvPr>
          <p:cNvSpPr txBox="1"/>
          <p:nvPr/>
        </p:nvSpPr>
        <p:spPr>
          <a:xfrm>
            <a:off x="1592726" y="8664636"/>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32" name="TextBox 31">
            <a:extLst>
              <a:ext uri="{FF2B5EF4-FFF2-40B4-BE49-F238E27FC236}">
                <a16:creationId xmlns:a16="http://schemas.microsoft.com/office/drawing/2014/main" id="{7BF4A075-105D-984B-94C5-39A128B27A95}"/>
              </a:ext>
            </a:extLst>
          </p:cNvPr>
          <p:cNvSpPr txBox="1"/>
          <p:nvPr/>
        </p:nvSpPr>
        <p:spPr>
          <a:xfrm>
            <a:off x="1592726" y="27484999"/>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a:t>
            </a:r>
            <a:r>
              <a:rPr lang="en-US" sz="4375" b="1" dirty="0">
                <a:solidFill>
                  <a:srgbClr val="BF5700"/>
                </a:solidFill>
                <a:latin typeface="Arial" panose="020B0604020202020204" pitchFamily="34" charset="0"/>
                <a:cs typeface="Arial" panose="020B0604020202020204" pitchFamily="34" charset="0"/>
              </a:rPr>
              <a:t> </a:t>
            </a:r>
            <a:r>
              <a:rPr lang="en-US" sz="4375" b="1" dirty="0">
                <a:solidFill>
                  <a:srgbClr val="4A2366"/>
                </a:solidFill>
                <a:latin typeface="Arial" panose="020B0604020202020204" pitchFamily="34" charset="0"/>
                <a:cs typeface="Arial" panose="020B0604020202020204" pitchFamily="34" charset="0"/>
              </a:rPr>
              <a:t>Goal</a:t>
            </a:r>
          </a:p>
        </p:txBody>
      </p:sp>
      <p:sp>
        <p:nvSpPr>
          <p:cNvPr id="34" name="TextBox 33">
            <a:extLst>
              <a:ext uri="{FF2B5EF4-FFF2-40B4-BE49-F238E27FC236}">
                <a16:creationId xmlns:a16="http://schemas.microsoft.com/office/drawing/2014/main" id="{9DBA06A1-C0E8-354D-8494-CF6D551CA90B}"/>
              </a:ext>
            </a:extLst>
          </p:cNvPr>
          <p:cNvSpPr txBox="1"/>
          <p:nvPr/>
        </p:nvSpPr>
        <p:spPr>
          <a:xfrm>
            <a:off x="10830521" y="8664636"/>
            <a:ext cx="7345083"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7597AB99-2E8A-C449-AB41-FBD59A85CEAE}"/>
              </a:ext>
            </a:extLst>
          </p:cNvPr>
          <p:cNvSpPr txBox="1"/>
          <p:nvPr/>
        </p:nvSpPr>
        <p:spPr>
          <a:xfrm>
            <a:off x="10830521" y="14046261"/>
            <a:ext cx="7423350"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a:t>
            </a:r>
          </a:p>
        </p:txBody>
      </p:sp>
      <p:sp>
        <p:nvSpPr>
          <p:cNvPr id="38" name="TextBox 37">
            <a:extLst>
              <a:ext uri="{FF2B5EF4-FFF2-40B4-BE49-F238E27FC236}">
                <a16:creationId xmlns:a16="http://schemas.microsoft.com/office/drawing/2014/main" id="{E4DE57B8-2814-6A4B-B0A9-826F7041EFB0}"/>
              </a:ext>
            </a:extLst>
          </p:cNvPr>
          <p:cNvSpPr txBox="1"/>
          <p:nvPr/>
        </p:nvSpPr>
        <p:spPr>
          <a:xfrm>
            <a:off x="20154900" y="14046261"/>
            <a:ext cx="717153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Results</a:t>
            </a:r>
          </a:p>
        </p:txBody>
      </p:sp>
      <p:sp>
        <p:nvSpPr>
          <p:cNvPr id="40" name="TextBox 39">
            <a:extLst>
              <a:ext uri="{FF2B5EF4-FFF2-40B4-BE49-F238E27FC236}">
                <a16:creationId xmlns:a16="http://schemas.microsoft.com/office/drawing/2014/main" id="{5C965D9B-9D02-544C-BC10-4B92AAAEE432}"/>
              </a:ext>
            </a:extLst>
          </p:cNvPr>
          <p:cNvSpPr txBox="1"/>
          <p:nvPr/>
        </p:nvSpPr>
        <p:spPr>
          <a:xfrm>
            <a:off x="29432846" y="866463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2" name="TextBox 41">
            <a:extLst>
              <a:ext uri="{FF2B5EF4-FFF2-40B4-BE49-F238E27FC236}">
                <a16:creationId xmlns:a16="http://schemas.microsoft.com/office/drawing/2014/main" id="{5900A203-626C-C349-B614-98A94635BFF0}"/>
              </a:ext>
            </a:extLst>
          </p:cNvPr>
          <p:cNvSpPr txBox="1"/>
          <p:nvPr/>
        </p:nvSpPr>
        <p:spPr>
          <a:xfrm>
            <a:off x="29432846" y="22182756"/>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4" name="TextBox 43">
            <a:extLst>
              <a:ext uri="{FF2B5EF4-FFF2-40B4-BE49-F238E27FC236}">
                <a16:creationId xmlns:a16="http://schemas.microsoft.com/office/drawing/2014/main" id="{F27E451E-3BB2-1245-8E12-679E8CFB2E62}"/>
              </a:ext>
            </a:extLst>
          </p:cNvPr>
          <p:cNvSpPr txBox="1"/>
          <p:nvPr/>
        </p:nvSpPr>
        <p:spPr>
          <a:xfrm>
            <a:off x="29432846" y="26969069"/>
            <a:ext cx="691852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5" name="Rounded Rectangle 54">
            <a:extLst>
              <a:ext uri="{FF2B5EF4-FFF2-40B4-BE49-F238E27FC236}">
                <a16:creationId xmlns:a16="http://schemas.microsoft.com/office/drawing/2014/main" id="{8C5D3289-DC83-134E-A793-95BF85D0FC2B}"/>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3CCCFE3-FA9F-164E-8829-675EE035B314}"/>
              </a:ext>
            </a:extLst>
          </p:cNvPr>
          <p:cNvSpPr txBox="1"/>
          <p:nvPr/>
        </p:nvSpPr>
        <p:spPr>
          <a:xfrm>
            <a:off x="1551001" y="9815514"/>
            <a:ext cx="7531675" cy="7635552"/>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a:t>
            </a:r>
          </a:p>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p:txBody>
      </p:sp>
      <p:sp>
        <p:nvSpPr>
          <p:cNvPr id="49" name="TextBox 48">
            <a:extLst>
              <a:ext uri="{FF2B5EF4-FFF2-40B4-BE49-F238E27FC236}">
                <a16:creationId xmlns:a16="http://schemas.microsoft.com/office/drawing/2014/main" id="{9782A6DF-7025-2B4A-AB95-86F817B919D2}"/>
              </a:ext>
            </a:extLst>
          </p:cNvPr>
          <p:cNvSpPr txBox="1"/>
          <p:nvPr/>
        </p:nvSpPr>
        <p:spPr>
          <a:xfrm>
            <a:off x="1551002" y="28670646"/>
            <a:ext cx="7531675" cy="2965940"/>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a:p>
            <a:r>
              <a:rPr lang="en-US" sz="2334" dirty="0">
                <a:latin typeface="Arial" panose="020B0604020202020204" pitchFamily="34" charset="0"/>
                <a:cs typeface="Arial" panose="020B0604020202020204" pitchFamily="34" charset="0"/>
              </a:rPr>
              <a:t>Ugiatempore evenis rae doluptatum fugiam earchitiam dit, tempe</a:t>
            </a:r>
          </a:p>
        </p:txBody>
      </p:sp>
      <p:sp>
        <p:nvSpPr>
          <p:cNvPr id="50" name="TextBox 49">
            <a:extLst>
              <a:ext uri="{FF2B5EF4-FFF2-40B4-BE49-F238E27FC236}">
                <a16:creationId xmlns:a16="http://schemas.microsoft.com/office/drawing/2014/main" id="{7A14C1DF-8035-4645-A1C5-C1637EBD5879}"/>
              </a:ext>
            </a:extLst>
          </p:cNvPr>
          <p:cNvSpPr txBox="1"/>
          <p:nvPr/>
        </p:nvSpPr>
        <p:spPr>
          <a:xfrm>
            <a:off x="29444976" y="18381126"/>
            <a:ext cx="7632252"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61" name="TextBox 60">
            <a:extLst>
              <a:ext uri="{FF2B5EF4-FFF2-40B4-BE49-F238E27FC236}">
                <a16:creationId xmlns:a16="http://schemas.microsoft.com/office/drawing/2014/main" id="{D4BC5A92-5C7C-F64C-945F-5D66E8D9100E}"/>
              </a:ext>
            </a:extLst>
          </p:cNvPr>
          <p:cNvSpPr txBox="1"/>
          <p:nvPr/>
        </p:nvSpPr>
        <p:spPr>
          <a:xfrm>
            <a:off x="10830521" y="15243233"/>
            <a:ext cx="7534566"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a:t>
            </a:r>
          </a:p>
        </p:txBody>
      </p:sp>
      <p:sp>
        <p:nvSpPr>
          <p:cNvPr id="62" name="TextBox 61">
            <a:extLst>
              <a:ext uri="{FF2B5EF4-FFF2-40B4-BE49-F238E27FC236}">
                <a16:creationId xmlns:a16="http://schemas.microsoft.com/office/drawing/2014/main" id="{2D5BA081-6333-AD49-A7B8-3D0E37AD201F}"/>
              </a:ext>
            </a:extLst>
          </p:cNvPr>
          <p:cNvSpPr txBox="1"/>
          <p:nvPr/>
        </p:nvSpPr>
        <p:spPr>
          <a:xfrm>
            <a:off x="20154900" y="26372888"/>
            <a:ext cx="7560214"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 aut quatur aborem quiae explitatur sum venihit quo con cusda volorum quia qui conessunt vel etur? Quis nullitae porunto mod maiorio ex es dolupis eum solupta spellande moluptionem consequae volum audanto tatiae sam quodit quaerumquiam ex eatquid eliqui dolupta tiatiumet et voluptae sequi consent, occusa inciend itatqui tem quis idest iligenti dolesti nvenda que comnient que nessi sandianis con et adi sit, occum fugiaestibea doloris ut quaspic tem licidita voluptatus ent eos res dolorescimus doloreptur, erem dignatist, </a:t>
            </a:r>
          </a:p>
        </p:txBody>
      </p:sp>
      <p:sp>
        <p:nvSpPr>
          <p:cNvPr id="64" name="Rectangle 63">
            <a:extLst>
              <a:ext uri="{FF2B5EF4-FFF2-40B4-BE49-F238E27FC236}">
                <a16:creationId xmlns:a16="http://schemas.microsoft.com/office/drawing/2014/main" id="{36C95DC2-08A4-8543-A3F4-34C4F18E31E5}"/>
              </a:ext>
            </a:extLst>
          </p:cNvPr>
          <p:cNvSpPr/>
          <p:nvPr/>
        </p:nvSpPr>
        <p:spPr>
          <a:xfrm>
            <a:off x="20145574" y="15318847"/>
            <a:ext cx="7400925" cy="104993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7EED44D3-28A3-C842-9C17-0FC23F02BE4B}"/>
              </a:ext>
            </a:extLst>
          </p:cNvPr>
          <p:cNvSpPr/>
          <p:nvPr/>
        </p:nvSpPr>
        <p:spPr>
          <a:xfrm>
            <a:off x="1551001" y="17771383"/>
            <a:ext cx="7400925" cy="804678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6" name="Rectangle 65">
            <a:extLst>
              <a:ext uri="{FF2B5EF4-FFF2-40B4-BE49-F238E27FC236}">
                <a16:creationId xmlns:a16="http://schemas.microsoft.com/office/drawing/2014/main" id="{6A3ED1F9-3140-D94D-9133-30FC2F64059C}"/>
              </a:ext>
            </a:extLst>
          </p:cNvPr>
          <p:cNvSpPr/>
          <p:nvPr/>
        </p:nvSpPr>
        <p:spPr>
          <a:xfrm>
            <a:off x="29432846" y="9995132"/>
            <a:ext cx="7428706" cy="78932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8" name="Rectangle 67">
            <a:extLst>
              <a:ext uri="{FF2B5EF4-FFF2-40B4-BE49-F238E27FC236}">
                <a16:creationId xmlns:a16="http://schemas.microsoft.com/office/drawing/2014/main" id="{0C996F36-2C97-6E43-ABD8-95EBEFEB3CA5}"/>
              </a:ext>
            </a:extLst>
          </p:cNvPr>
          <p:cNvSpPr/>
          <p:nvPr/>
        </p:nvSpPr>
        <p:spPr>
          <a:xfrm>
            <a:off x="10852946" y="22484652"/>
            <a:ext cx="7400925" cy="38151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9" name="Rectangle 68">
            <a:extLst>
              <a:ext uri="{FF2B5EF4-FFF2-40B4-BE49-F238E27FC236}">
                <a16:creationId xmlns:a16="http://schemas.microsoft.com/office/drawing/2014/main" id="{0C54A256-E57C-4A46-AB42-FFC43A84820E}"/>
              </a:ext>
            </a:extLst>
          </p:cNvPr>
          <p:cNvSpPr/>
          <p:nvPr/>
        </p:nvSpPr>
        <p:spPr>
          <a:xfrm>
            <a:off x="10830522" y="9815514"/>
            <a:ext cx="16715977" cy="30813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5" name="TextBox 44">
            <a:extLst>
              <a:ext uri="{FF2B5EF4-FFF2-40B4-BE49-F238E27FC236}">
                <a16:creationId xmlns:a16="http://schemas.microsoft.com/office/drawing/2014/main" id="{DC8D4850-9BEF-1340-B014-3F85100815E4}"/>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2D2A26E-A13A-F342-840B-BE96BA135605}"/>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51" name="Rectangle 50">
            <a:extLst>
              <a:ext uri="{FF2B5EF4-FFF2-40B4-BE49-F238E27FC236}">
                <a16:creationId xmlns:a16="http://schemas.microsoft.com/office/drawing/2014/main" id="{4674BB74-4411-EB40-945D-A9E95DE08B75}"/>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52" name="Oval 51">
            <a:extLst>
              <a:ext uri="{FF2B5EF4-FFF2-40B4-BE49-F238E27FC236}">
                <a16:creationId xmlns:a16="http://schemas.microsoft.com/office/drawing/2014/main" id="{B93F41C1-1568-4740-963E-5368E697ECBB}"/>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2" name="Picture 1">
            <a:extLst>
              <a:ext uri="{FF2B5EF4-FFF2-40B4-BE49-F238E27FC236}">
                <a16:creationId xmlns:a16="http://schemas.microsoft.com/office/drawing/2014/main" id="{7F6BCA0E-2E10-434B-A3B8-3E08A50F5468}"/>
              </a:ext>
            </a:extLst>
          </p:cNvPr>
          <p:cNvPicPr>
            <a:picLocks noChangeAspect="1"/>
          </p:cNvPicPr>
          <p:nvPr/>
        </p:nvPicPr>
        <p:blipFill>
          <a:blip r:embed="rId2"/>
          <a:stretch>
            <a:fillRect/>
          </a:stretch>
        </p:blipFill>
        <p:spPr>
          <a:xfrm>
            <a:off x="25946299" y="3199249"/>
            <a:ext cx="9394750" cy="1896020"/>
          </a:xfrm>
          <a:prstGeom prst="rect">
            <a:avLst/>
          </a:prstGeom>
        </p:spPr>
      </p:pic>
      <p:pic>
        <p:nvPicPr>
          <p:cNvPr id="3" name="Picture 2">
            <a:extLst>
              <a:ext uri="{FF2B5EF4-FFF2-40B4-BE49-F238E27FC236}">
                <a16:creationId xmlns:a16="http://schemas.microsoft.com/office/drawing/2014/main" id="{534E696A-A415-4149-BBC6-A35C5E9EEC0D}"/>
              </a:ext>
            </a:extLst>
          </p:cNvPr>
          <p:cNvPicPr>
            <a:picLocks noChangeAspect="1"/>
          </p:cNvPicPr>
          <p:nvPr/>
        </p:nvPicPr>
        <p:blipFill>
          <a:blip r:embed="rId3"/>
          <a:stretch>
            <a:fillRect/>
          </a:stretch>
        </p:blipFill>
        <p:spPr>
          <a:xfrm>
            <a:off x="10843983" y="18181056"/>
            <a:ext cx="7401185" cy="3816427"/>
          </a:xfrm>
          <a:prstGeom prst="rect">
            <a:avLst/>
          </a:prstGeom>
        </p:spPr>
      </p:pic>
      <p:pic>
        <p:nvPicPr>
          <p:cNvPr id="4" name="Picture 3">
            <a:extLst>
              <a:ext uri="{FF2B5EF4-FFF2-40B4-BE49-F238E27FC236}">
                <a16:creationId xmlns:a16="http://schemas.microsoft.com/office/drawing/2014/main" id="{9BAFDCA2-4CE0-4A3D-AF4E-D20CF732674B}"/>
              </a:ext>
            </a:extLst>
          </p:cNvPr>
          <p:cNvPicPr>
            <a:picLocks noChangeAspect="1"/>
          </p:cNvPicPr>
          <p:nvPr/>
        </p:nvPicPr>
        <p:blipFill>
          <a:blip r:embed="rId4"/>
          <a:stretch>
            <a:fillRect/>
          </a:stretch>
        </p:blipFill>
        <p:spPr>
          <a:xfrm>
            <a:off x="10843983" y="26848653"/>
            <a:ext cx="7401185" cy="3816427"/>
          </a:xfrm>
          <a:prstGeom prst="rect">
            <a:avLst/>
          </a:prstGeom>
        </p:spPr>
      </p:pic>
    </p:spTree>
    <p:extLst>
      <p:ext uri="{BB962C8B-B14F-4D97-AF65-F5344CB8AC3E}">
        <p14:creationId xmlns:p14="http://schemas.microsoft.com/office/powerpoint/2010/main" val="233485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D70CE21-9B1A-5B44-96D0-A57789F3D840}"/>
              </a:ext>
            </a:extLst>
          </p:cNvPr>
          <p:cNvSpPr/>
          <p:nvPr/>
        </p:nvSpPr>
        <p:spPr>
          <a:xfrm>
            <a:off x="0" y="0"/>
            <a:ext cx="38404800" cy="32918400"/>
          </a:xfrm>
          <a:prstGeom prst="rect">
            <a:avLst/>
          </a:prstGeom>
          <a:gradFill flip="none" rotWithShape="1">
            <a:gsLst>
              <a:gs pos="0">
                <a:schemeClr val="bg1"/>
              </a:gs>
              <a:gs pos="100000">
                <a:srgbClr val="4A23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5" dirty="0"/>
          </a:p>
        </p:txBody>
      </p:sp>
      <p:sp>
        <p:nvSpPr>
          <p:cNvPr id="26" name="Rounded Rectangle 25">
            <a:extLst>
              <a:ext uri="{FF2B5EF4-FFF2-40B4-BE49-F238E27FC236}">
                <a16:creationId xmlns:a16="http://schemas.microsoft.com/office/drawing/2014/main" id="{CFEB7313-495D-5A45-B5E9-13533BCE2EB1}"/>
              </a:ext>
            </a:extLst>
          </p:cNvPr>
          <p:cNvSpPr/>
          <p:nvPr/>
        </p:nvSpPr>
        <p:spPr>
          <a:xfrm>
            <a:off x="1029296" y="8458201"/>
            <a:ext cx="9772054" cy="6810729"/>
          </a:xfrm>
          <a:prstGeom prst="roundRect">
            <a:avLst>
              <a:gd name="adj" fmla="val 757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8" name="Rounded Rectangle 27">
            <a:extLst>
              <a:ext uri="{FF2B5EF4-FFF2-40B4-BE49-F238E27FC236}">
                <a16:creationId xmlns:a16="http://schemas.microsoft.com/office/drawing/2014/main" id="{ADC45AD7-151E-6446-96C5-BDBAC75CEF86}"/>
              </a:ext>
            </a:extLst>
          </p:cNvPr>
          <p:cNvSpPr/>
          <p:nvPr/>
        </p:nvSpPr>
        <p:spPr>
          <a:xfrm>
            <a:off x="1054940" y="15734447"/>
            <a:ext cx="9772054" cy="3317670"/>
          </a:xfrm>
          <a:prstGeom prst="roundRect">
            <a:avLst>
              <a:gd name="adj" fmla="val 14791"/>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8AC4D36C-2C9E-0141-B549-DA18F5ADCD8A}"/>
              </a:ext>
            </a:extLst>
          </p:cNvPr>
          <p:cNvSpPr/>
          <p:nvPr/>
        </p:nvSpPr>
        <p:spPr>
          <a:xfrm>
            <a:off x="1029296" y="19512795"/>
            <a:ext cx="9772054" cy="12324949"/>
          </a:xfrm>
          <a:prstGeom prst="roundRect">
            <a:avLst>
              <a:gd name="adj" fmla="val 577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268764D5-8426-4F43-8677-857CC3B7013C}"/>
              </a:ext>
            </a:extLst>
          </p:cNvPr>
          <p:cNvSpPr/>
          <p:nvPr/>
        </p:nvSpPr>
        <p:spPr>
          <a:xfrm>
            <a:off x="11658403" y="8458200"/>
            <a:ext cx="15058825" cy="23379544"/>
          </a:xfrm>
          <a:prstGeom prst="roundRect">
            <a:avLst>
              <a:gd name="adj" fmla="val 3609"/>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7" name="Rounded Rectangle 36">
            <a:extLst>
              <a:ext uri="{FF2B5EF4-FFF2-40B4-BE49-F238E27FC236}">
                <a16:creationId xmlns:a16="http://schemas.microsoft.com/office/drawing/2014/main" id="{598AA989-5F71-7E43-80D9-2251410F7B80}"/>
              </a:ext>
            </a:extLst>
          </p:cNvPr>
          <p:cNvSpPr/>
          <p:nvPr/>
        </p:nvSpPr>
        <p:spPr>
          <a:xfrm>
            <a:off x="27603450" y="8458200"/>
            <a:ext cx="9772055" cy="12885865"/>
          </a:xfrm>
          <a:prstGeom prst="roundRect">
            <a:avLst>
              <a:gd name="adj" fmla="val 5598"/>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39" name="Rounded Rectangle 38">
            <a:extLst>
              <a:ext uri="{FF2B5EF4-FFF2-40B4-BE49-F238E27FC236}">
                <a16:creationId xmlns:a16="http://schemas.microsoft.com/office/drawing/2014/main" id="{A621D1C3-B755-EF44-9142-10F498AA58DF}"/>
              </a:ext>
            </a:extLst>
          </p:cNvPr>
          <p:cNvSpPr/>
          <p:nvPr/>
        </p:nvSpPr>
        <p:spPr>
          <a:xfrm>
            <a:off x="27668590" y="21819907"/>
            <a:ext cx="9772055" cy="4293985"/>
          </a:xfrm>
          <a:prstGeom prst="roundRect">
            <a:avLst>
              <a:gd name="adj" fmla="val 11160"/>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41" name="Rounded Rectangle 40">
            <a:extLst>
              <a:ext uri="{FF2B5EF4-FFF2-40B4-BE49-F238E27FC236}">
                <a16:creationId xmlns:a16="http://schemas.microsoft.com/office/drawing/2014/main" id="{0105495C-C269-EB4C-A908-266E80ED424B}"/>
              </a:ext>
            </a:extLst>
          </p:cNvPr>
          <p:cNvSpPr/>
          <p:nvPr/>
        </p:nvSpPr>
        <p:spPr>
          <a:xfrm>
            <a:off x="27668590" y="26589733"/>
            <a:ext cx="9772055" cy="5154492"/>
          </a:xfrm>
          <a:prstGeom prst="roundRect">
            <a:avLst>
              <a:gd name="adj" fmla="val 95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28182543" y="23204797"/>
            <a:ext cx="8894631" cy="2606739"/>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a:t>
            </a:r>
          </a:p>
        </p:txBody>
      </p:sp>
      <p:sp>
        <p:nvSpPr>
          <p:cNvPr id="25" name="TextBox 24">
            <a:extLst>
              <a:ext uri="{FF2B5EF4-FFF2-40B4-BE49-F238E27FC236}">
                <a16:creationId xmlns:a16="http://schemas.microsoft.com/office/drawing/2014/main" id="{988C4C15-2C03-0B49-95A9-8826656316BF}"/>
              </a:ext>
            </a:extLst>
          </p:cNvPr>
          <p:cNvSpPr txBox="1"/>
          <p:nvPr/>
        </p:nvSpPr>
        <p:spPr>
          <a:xfrm>
            <a:off x="28182543" y="27983172"/>
            <a:ext cx="8894631"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 voles int odic tem nis dolorrum que cores doluptaturi utemolorum imusam, idendaecabo. Nam quo moluptatur?</a:t>
            </a:r>
          </a:p>
          <a:p>
            <a:r>
              <a:rPr lang="en-US" sz="2334" dirty="0">
                <a:latin typeface="Arial" panose="020B0604020202020204" pitchFamily="34" charset="0"/>
                <a:cs typeface="Arial" panose="020B0604020202020204" pitchFamily="34" charset="0"/>
              </a:rPr>
              <a:t>eicias modio con nisin pediam, ent, cust accaborit</a:t>
            </a:r>
          </a:p>
        </p:txBody>
      </p:sp>
      <p:sp>
        <p:nvSpPr>
          <p:cNvPr id="27" name="TextBox 26">
            <a:extLst>
              <a:ext uri="{FF2B5EF4-FFF2-40B4-BE49-F238E27FC236}">
                <a16:creationId xmlns:a16="http://schemas.microsoft.com/office/drawing/2014/main" id="{D4DB1EA2-B500-2743-A29A-0CDBAB06E69C}"/>
              </a:ext>
            </a:extLst>
          </p:cNvPr>
          <p:cNvSpPr txBox="1"/>
          <p:nvPr/>
        </p:nvSpPr>
        <p:spPr>
          <a:xfrm>
            <a:off x="1517605" y="8664636"/>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Introduction</a:t>
            </a:r>
          </a:p>
        </p:txBody>
      </p:sp>
      <p:sp>
        <p:nvSpPr>
          <p:cNvPr id="29" name="TextBox 28">
            <a:extLst>
              <a:ext uri="{FF2B5EF4-FFF2-40B4-BE49-F238E27FC236}">
                <a16:creationId xmlns:a16="http://schemas.microsoft.com/office/drawing/2014/main" id="{74BBD05E-4B49-5247-A607-2C12293B6203}"/>
              </a:ext>
            </a:extLst>
          </p:cNvPr>
          <p:cNvSpPr txBox="1"/>
          <p:nvPr/>
        </p:nvSpPr>
        <p:spPr>
          <a:xfrm>
            <a:off x="1543250" y="1594088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Research Goal</a:t>
            </a:r>
          </a:p>
        </p:txBody>
      </p:sp>
      <p:sp>
        <p:nvSpPr>
          <p:cNvPr id="34" name="TextBox 33">
            <a:extLst>
              <a:ext uri="{FF2B5EF4-FFF2-40B4-BE49-F238E27FC236}">
                <a16:creationId xmlns:a16="http://schemas.microsoft.com/office/drawing/2014/main" id="{7167B608-56D2-C141-812E-146016374B7A}"/>
              </a:ext>
            </a:extLst>
          </p:cNvPr>
          <p:cNvSpPr txBox="1"/>
          <p:nvPr/>
        </p:nvSpPr>
        <p:spPr>
          <a:xfrm>
            <a:off x="1517605" y="19719231"/>
            <a:ext cx="7711328"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Methods</a:t>
            </a:r>
          </a:p>
        </p:txBody>
      </p:sp>
      <p:sp>
        <p:nvSpPr>
          <p:cNvPr id="36" name="TextBox 35">
            <a:extLst>
              <a:ext uri="{FF2B5EF4-FFF2-40B4-BE49-F238E27FC236}">
                <a16:creationId xmlns:a16="http://schemas.microsoft.com/office/drawing/2014/main" id="{6ACB49C8-D87B-F84D-A71D-389CD7F079E1}"/>
              </a:ext>
            </a:extLst>
          </p:cNvPr>
          <p:cNvSpPr txBox="1"/>
          <p:nvPr/>
        </p:nvSpPr>
        <p:spPr>
          <a:xfrm>
            <a:off x="12172356" y="8664636"/>
            <a:ext cx="7382654"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Figures and Results</a:t>
            </a:r>
          </a:p>
        </p:txBody>
      </p:sp>
      <p:sp>
        <p:nvSpPr>
          <p:cNvPr id="38" name="TextBox 37">
            <a:extLst>
              <a:ext uri="{FF2B5EF4-FFF2-40B4-BE49-F238E27FC236}">
                <a16:creationId xmlns:a16="http://schemas.microsoft.com/office/drawing/2014/main" id="{8F06A471-7C96-C346-B83D-DDF3050EDD8B}"/>
              </a:ext>
            </a:extLst>
          </p:cNvPr>
          <p:cNvSpPr txBox="1"/>
          <p:nvPr/>
        </p:nvSpPr>
        <p:spPr>
          <a:xfrm>
            <a:off x="28117403" y="8664636"/>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Conclusion</a:t>
            </a:r>
          </a:p>
        </p:txBody>
      </p:sp>
      <p:sp>
        <p:nvSpPr>
          <p:cNvPr id="40" name="TextBox 39">
            <a:extLst>
              <a:ext uri="{FF2B5EF4-FFF2-40B4-BE49-F238E27FC236}">
                <a16:creationId xmlns:a16="http://schemas.microsoft.com/office/drawing/2014/main" id="{9845532E-C64C-8141-A3B4-D615B8645A5E}"/>
              </a:ext>
            </a:extLst>
          </p:cNvPr>
          <p:cNvSpPr txBox="1"/>
          <p:nvPr/>
        </p:nvSpPr>
        <p:spPr>
          <a:xfrm>
            <a:off x="28182543" y="22026342"/>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Acknowledgments</a:t>
            </a:r>
          </a:p>
        </p:txBody>
      </p:sp>
      <p:sp>
        <p:nvSpPr>
          <p:cNvPr id="42" name="TextBox 41">
            <a:extLst>
              <a:ext uri="{FF2B5EF4-FFF2-40B4-BE49-F238E27FC236}">
                <a16:creationId xmlns:a16="http://schemas.microsoft.com/office/drawing/2014/main" id="{79CB94A2-AB3F-DD47-B5B4-B3D2E9A397CB}"/>
              </a:ext>
            </a:extLst>
          </p:cNvPr>
          <p:cNvSpPr txBox="1"/>
          <p:nvPr/>
        </p:nvSpPr>
        <p:spPr>
          <a:xfrm>
            <a:off x="28182543" y="26796168"/>
            <a:ext cx="6948092" cy="765594"/>
          </a:xfrm>
          <a:prstGeom prst="rect">
            <a:avLst/>
          </a:prstGeom>
          <a:noFill/>
        </p:spPr>
        <p:txBody>
          <a:bodyPr wrap="square" rtlCol="0">
            <a:spAutoFit/>
          </a:bodyPr>
          <a:lstStyle/>
          <a:p>
            <a:r>
              <a:rPr lang="en-US" sz="4375" b="1" dirty="0">
                <a:solidFill>
                  <a:srgbClr val="4A2366"/>
                </a:solidFill>
                <a:latin typeface="Arial" panose="020B0604020202020204" pitchFamily="34" charset="0"/>
                <a:cs typeface="Arial" panose="020B0604020202020204" pitchFamily="34" charset="0"/>
              </a:rPr>
              <a:t>References</a:t>
            </a:r>
          </a:p>
        </p:txBody>
      </p:sp>
      <p:sp>
        <p:nvSpPr>
          <p:cNvPr id="51" name="Rounded Rectangle 50">
            <a:extLst>
              <a:ext uri="{FF2B5EF4-FFF2-40B4-BE49-F238E27FC236}">
                <a16:creationId xmlns:a16="http://schemas.microsoft.com/office/drawing/2014/main" id="{A56ED052-50E5-264B-95BF-22F97876B62D}"/>
              </a:ext>
            </a:extLst>
          </p:cNvPr>
          <p:cNvSpPr/>
          <p:nvPr/>
        </p:nvSpPr>
        <p:spPr>
          <a:xfrm>
            <a:off x="1029296" y="3457575"/>
            <a:ext cx="36346209" cy="4000500"/>
          </a:xfrm>
          <a:prstGeom prst="roundRect">
            <a:avLst>
              <a:gd name="adj" fmla="val 11667"/>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29" dirty="0">
              <a:solidFill>
                <a:schemeClr val="tx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3A560C06-626B-0440-8A30-99055CFE6CC9}"/>
              </a:ext>
            </a:extLst>
          </p:cNvPr>
          <p:cNvSpPr txBox="1"/>
          <p:nvPr/>
        </p:nvSpPr>
        <p:spPr>
          <a:xfrm>
            <a:off x="1543249" y="9815513"/>
            <a:ext cx="8991402" cy="4761945"/>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a:t>
            </a:r>
          </a:p>
        </p:txBody>
      </p:sp>
      <p:sp>
        <p:nvSpPr>
          <p:cNvPr id="44" name="TextBox 43">
            <a:extLst>
              <a:ext uri="{FF2B5EF4-FFF2-40B4-BE49-F238E27FC236}">
                <a16:creationId xmlns:a16="http://schemas.microsoft.com/office/drawing/2014/main" id="{90E273CC-61ED-554B-B4DB-15C619EECA3A}"/>
              </a:ext>
            </a:extLst>
          </p:cNvPr>
          <p:cNvSpPr txBox="1"/>
          <p:nvPr/>
        </p:nvSpPr>
        <p:spPr>
          <a:xfrm>
            <a:off x="1543249" y="17138211"/>
            <a:ext cx="8991402" cy="1529137"/>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Ugiatempore evenis rae doluptatum fugiam earchitiam dit, tempe susdam qui asimin et quissequam la ni ipsunt.</a:t>
            </a:r>
          </a:p>
          <a:p>
            <a:r>
              <a:rPr lang="en-US" sz="2334" dirty="0">
                <a:latin typeface="Arial" panose="020B0604020202020204" pitchFamily="34" charset="0"/>
                <a:cs typeface="Arial" panose="020B0604020202020204" pitchFamily="34" charset="0"/>
              </a:rPr>
              <a:t>Ditat que voluptat. Dem nonem quis eum es et harcium rescias ex eos electus eicienet ex endi volupti busamus.</a:t>
            </a:r>
          </a:p>
        </p:txBody>
      </p:sp>
      <p:sp>
        <p:nvSpPr>
          <p:cNvPr id="45" name="TextBox 44">
            <a:extLst>
              <a:ext uri="{FF2B5EF4-FFF2-40B4-BE49-F238E27FC236}">
                <a16:creationId xmlns:a16="http://schemas.microsoft.com/office/drawing/2014/main" id="{FB3F2701-A75D-5748-B9C8-05E36AA4EC49}"/>
              </a:ext>
            </a:extLst>
          </p:cNvPr>
          <p:cNvSpPr txBox="1"/>
          <p:nvPr/>
        </p:nvSpPr>
        <p:spPr>
          <a:xfrm>
            <a:off x="1551003" y="30138377"/>
            <a:ext cx="8991402" cy="1169936"/>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Ga. Oviduntusam exerum fugitat quae el exersperum qui corum sam sitas que officiat am el inust dunt mint ut vel il mintis es vel maxim dolupiet</a:t>
            </a:r>
          </a:p>
        </p:txBody>
      </p:sp>
      <p:sp>
        <p:nvSpPr>
          <p:cNvPr id="57" name="TextBox 56">
            <a:extLst>
              <a:ext uri="{FF2B5EF4-FFF2-40B4-BE49-F238E27FC236}">
                <a16:creationId xmlns:a16="http://schemas.microsoft.com/office/drawing/2014/main" id="{06C3CF65-3FB3-A049-BC86-3E16B5EBC9C9}"/>
              </a:ext>
            </a:extLst>
          </p:cNvPr>
          <p:cNvSpPr txBox="1"/>
          <p:nvPr/>
        </p:nvSpPr>
        <p:spPr>
          <a:xfrm>
            <a:off x="28182543" y="18521413"/>
            <a:ext cx="8910480" cy="2247538"/>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Vitam voloria con et, cum laboreium, nam cum, quat paris as core volorest, sust exceatur antio ea voluptas eumquatendit quas doluptatet aut landignam que lantur sania dem escidit min reruptiaero velis maximus aut que pe aliquas sequidisit, omnient hit lam eicias modio con nisin pediam, ent, cust accaborit odio corehen dendae nonet eliquam, aperorepe autatem</a:t>
            </a:r>
          </a:p>
        </p:txBody>
      </p:sp>
      <p:sp>
        <p:nvSpPr>
          <p:cNvPr id="58" name="Rectangle 57">
            <a:extLst>
              <a:ext uri="{FF2B5EF4-FFF2-40B4-BE49-F238E27FC236}">
                <a16:creationId xmlns:a16="http://schemas.microsoft.com/office/drawing/2014/main" id="{BAE7E2AF-3B08-DE40-872F-951C0280A579}"/>
              </a:ext>
            </a:extLst>
          </p:cNvPr>
          <p:cNvSpPr/>
          <p:nvPr/>
        </p:nvSpPr>
        <p:spPr>
          <a:xfrm>
            <a:off x="12195365"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59" name="Rectangle 58">
            <a:extLst>
              <a:ext uri="{FF2B5EF4-FFF2-40B4-BE49-F238E27FC236}">
                <a16:creationId xmlns:a16="http://schemas.microsoft.com/office/drawing/2014/main" id="{7590E78B-DC83-2E46-AECB-AB72E304AA01}"/>
              </a:ext>
            </a:extLst>
          </p:cNvPr>
          <p:cNvSpPr/>
          <p:nvPr/>
        </p:nvSpPr>
        <p:spPr>
          <a:xfrm>
            <a:off x="12172355" y="24695863"/>
            <a:ext cx="14060091" cy="618591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0" name="TextBox 59">
            <a:extLst>
              <a:ext uri="{FF2B5EF4-FFF2-40B4-BE49-F238E27FC236}">
                <a16:creationId xmlns:a16="http://schemas.microsoft.com/office/drawing/2014/main" id="{E4323D48-E09A-054D-82FF-85274A2562FA}"/>
              </a:ext>
            </a:extLst>
          </p:cNvPr>
          <p:cNvSpPr txBox="1"/>
          <p:nvPr/>
        </p:nvSpPr>
        <p:spPr>
          <a:xfrm>
            <a:off x="12172355" y="21123306"/>
            <a:ext cx="14212338" cy="3325141"/>
          </a:xfrm>
          <a:prstGeom prst="rect">
            <a:avLst/>
          </a:prstGeom>
          <a:noFill/>
        </p:spPr>
        <p:txBody>
          <a:bodyPr wrap="square" rtlCol="0">
            <a:spAutoFit/>
          </a:bodyPr>
          <a:lstStyle/>
          <a:p>
            <a:r>
              <a:rPr lang="en-US" sz="2334" dirty="0">
                <a:latin typeface="Arial" panose="020B0604020202020204" pitchFamily="34" charset="0"/>
                <a:cs typeface="Arial" panose="020B0604020202020204" pitchFamily="34" charset="0"/>
              </a:rPr>
              <a:t>Imintem quas porro debitis itius, nus id quat animus auda platust et imin perovitasped es ipsus mo maios eume di ut a dolupit, sequam, serio bea natis dolupta simperiae nate molorum eati ulparis magnieniam, to intotatur?</a:t>
            </a:r>
          </a:p>
          <a:p>
            <a:r>
              <a:rPr lang="en-US" sz="2334" dirty="0">
                <a:latin typeface="Arial" panose="020B0604020202020204" pitchFamily="34" charset="0"/>
                <a:cs typeface="Arial" panose="020B0604020202020204" pitchFamily="34" charset="0"/>
              </a:rPr>
              <a:t>Sunto into temperi aturerum et identio nsectatem quo dolorum fuga. Itiatur, quam vendus quodis reria volupienis con posto dolor sam debit experumet odit ut id molorrum que quam fuga. Et volorioraes alit, que plitati onemporro entorio rumendi simenimus mossimus re officit mo officae etur, volorem et optae. Ut ipsam esto temquas dolores sitiandi arum ipicien debisimus doluptatius.</a:t>
            </a:r>
          </a:p>
          <a:p>
            <a:r>
              <a:rPr lang="en-US" sz="2334" dirty="0">
                <a:latin typeface="Arial" panose="020B0604020202020204" pitchFamily="34" charset="0"/>
                <a:cs typeface="Arial" panose="020B0604020202020204" pitchFamily="34" charset="0"/>
              </a:rPr>
              <a:t>As verepe sectis enda di incto etusda delectet eaque simusda ndanimus, sin cori rem id maximillut hari con ea quiam quam et enduci idunt, corecta alicimp oriaeperum et</a:t>
            </a:r>
          </a:p>
        </p:txBody>
      </p:sp>
      <p:sp>
        <p:nvSpPr>
          <p:cNvPr id="61" name="Rectangle 60">
            <a:extLst>
              <a:ext uri="{FF2B5EF4-FFF2-40B4-BE49-F238E27FC236}">
                <a16:creationId xmlns:a16="http://schemas.microsoft.com/office/drawing/2014/main" id="{57C16B5A-3775-4142-927B-AFA800E2D705}"/>
              </a:ext>
            </a:extLst>
          </p:cNvPr>
          <p:cNvSpPr/>
          <p:nvPr/>
        </p:nvSpPr>
        <p:spPr>
          <a:xfrm>
            <a:off x="17010836" y="17930385"/>
            <a:ext cx="4386945"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820DABCC-7DA8-F444-8518-540B7DDEFE54}"/>
              </a:ext>
            </a:extLst>
          </p:cNvPr>
          <p:cNvSpPr/>
          <p:nvPr/>
        </p:nvSpPr>
        <p:spPr>
          <a:xfrm>
            <a:off x="21826306" y="17958064"/>
            <a:ext cx="4406140" cy="29633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5121D39E-F058-0249-A2E6-FA8ABB78279B}"/>
              </a:ext>
            </a:extLst>
          </p:cNvPr>
          <p:cNvSpPr/>
          <p:nvPr/>
        </p:nvSpPr>
        <p:spPr>
          <a:xfrm>
            <a:off x="1543250" y="20921399"/>
            <a:ext cx="8744148" cy="853942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4" name="Rectangle 63">
            <a:extLst>
              <a:ext uri="{FF2B5EF4-FFF2-40B4-BE49-F238E27FC236}">
                <a16:creationId xmlns:a16="http://schemas.microsoft.com/office/drawing/2014/main" id="{D5C1CE48-6365-A949-B0F7-FCB9B234292E}"/>
              </a:ext>
            </a:extLst>
          </p:cNvPr>
          <p:cNvSpPr/>
          <p:nvPr/>
        </p:nvSpPr>
        <p:spPr>
          <a:xfrm>
            <a:off x="12172355" y="9838938"/>
            <a:ext cx="14060091" cy="758183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65" name="Rectangle 64">
            <a:extLst>
              <a:ext uri="{FF2B5EF4-FFF2-40B4-BE49-F238E27FC236}">
                <a16:creationId xmlns:a16="http://schemas.microsoft.com/office/drawing/2014/main" id="{DB5405CD-B1DE-ED41-8F95-058F914194A8}"/>
              </a:ext>
            </a:extLst>
          </p:cNvPr>
          <p:cNvSpPr/>
          <p:nvPr/>
        </p:nvSpPr>
        <p:spPr>
          <a:xfrm>
            <a:off x="28117403" y="9838938"/>
            <a:ext cx="8744149" cy="824656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figures</a:t>
            </a:r>
          </a:p>
        </p:txBody>
      </p:sp>
      <p:sp>
        <p:nvSpPr>
          <p:cNvPr id="46" name="TextBox 45">
            <a:extLst>
              <a:ext uri="{FF2B5EF4-FFF2-40B4-BE49-F238E27FC236}">
                <a16:creationId xmlns:a16="http://schemas.microsoft.com/office/drawing/2014/main" id="{5C2BF3C9-0F03-064C-9E55-E0B486EA02A1}"/>
              </a:ext>
            </a:extLst>
          </p:cNvPr>
          <p:cNvSpPr txBox="1"/>
          <p:nvPr/>
        </p:nvSpPr>
        <p:spPr>
          <a:xfrm>
            <a:off x="1551002" y="3547095"/>
            <a:ext cx="23955718" cy="1200329"/>
          </a:xfrm>
          <a:prstGeom prst="rect">
            <a:avLst/>
          </a:prstGeom>
          <a:noFill/>
        </p:spPr>
        <p:txBody>
          <a:bodyPr wrap="square" rtlCol="0">
            <a:spAutoFit/>
          </a:bodyPr>
          <a:lstStyle/>
          <a:p>
            <a:r>
              <a:rPr lang="en-US" sz="7200" b="1" dirty="0">
                <a:solidFill>
                  <a:srgbClr val="4A2366"/>
                </a:solidFill>
                <a:latin typeface="Arial" panose="020B0604020202020204" pitchFamily="34" charset="0"/>
                <a:cs typeface="Arial" panose="020B0604020202020204" pitchFamily="34" charset="0"/>
              </a:rPr>
              <a:t>Title of Research Project (simple, no jargon)</a:t>
            </a:r>
            <a:endParaRPr lang="en-US" sz="7200" b="1" dirty="0">
              <a:solidFill>
                <a:srgbClr val="BF570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CA6E7346-C86A-5547-9356-9F790DEB2D49}"/>
              </a:ext>
            </a:extLst>
          </p:cNvPr>
          <p:cNvSpPr txBox="1"/>
          <p:nvPr/>
        </p:nvSpPr>
        <p:spPr>
          <a:xfrm>
            <a:off x="1551003" y="5767264"/>
            <a:ext cx="22852047"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[AUTHORS LINE] First Name Last Name</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First Name Last Name</a:t>
            </a:r>
            <a:r>
              <a:rPr lang="en-US" sz="3200" baseline="30000" dirty="0">
                <a:latin typeface="Arial" panose="020B0604020202020204" pitchFamily="34" charset="0"/>
                <a:cs typeface="Arial" panose="020B0604020202020204" pitchFamily="34" charset="0"/>
              </a:rPr>
              <a:t>3</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[DEPT./SCHOOL LINE] </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Department of Integrative Biology, </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Department of Chemistry, College of Natural Sciences, Weber State University</a:t>
            </a:r>
          </a:p>
        </p:txBody>
      </p:sp>
      <p:sp>
        <p:nvSpPr>
          <p:cNvPr id="49" name="Rectangle 48">
            <a:extLst>
              <a:ext uri="{FF2B5EF4-FFF2-40B4-BE49-F238E27FC236}">
                <a16:creationId xmlns:a16="http://schemas.microsoft.com/office/drawing/2014/main" id="{C8FD5D10-23C4-8E47-B0BB-3810BA539964}"/>
              </a:ext>
            </a:extLst>
          </p:cNvPr>
          <p:cNvSpPr/>
          <p:nvPr/>
        </p:nvSpPr>
        <p:spPr>
          <a:xfrm>
            <a:off x="25946299" y="5249649"/>
            <a:ext cx="7669013" cy="190889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sp>
        <p:nvSpPr>
          <p:cNvPr id="66" name="Oval 65">
            <a:extLst>
              <a:ext uri="{FF2B5EF4-FFF2-40B4-BE49-F238E27FC236}">
                <a16:creationId xmlns:a16="http://schemas.microsoft.com/office/drawing/2014/main" id="{476082FB-6C5B-4C45-952E-BBC03FE4E8D1}"/>
              </a:ext>
            </a:extLst>
          </p:cNvPr>
          <p:cNvSpPr/>
          <p:nvPr/>
        </p:nvSpPr>
        <p:spPr>
          <a:xfrm>
            <a:off x="34054892" y="5249648"/>
            <a:ext cx="2806660" cy="188275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29" dirty="0">
                <a:latin typeface="Arial" panose="020B0604020202020204" pitchFamily="34" charset="0"/>
                <a:cs typeface="Arial" panose="020B0604020202020204" pitchFamily="34" charset="0"/>
              </a:rPr>
              <a:t>logo</a:t>
            </a:r>
          </a:p>
        </p:txBody>
      </p:sp>
      <p:pic>
        <p:nvPicPr>
          <p:cNvPr id="4" name="Picture 3">
            <a:extLst>
              <a:ext uri="{FF2B5EF4-FFF2-40B4-BE49-F238E27FC236}">
                <a16:creationId xmlns:a16="http://schemas.microsoft.com/office/drawing/2014/main" id="{A4A6088E-F0AD-4A1C-9490-70544802BF3E}"/>
              </a:ext>
            </a:extLst>
          </p:cNvPr>
          <p:cNvPicPr>
            <a:picLocks noChangeAspect="1"/>
          </p:cNvPicPr>
          <p:nvPr/>
        </p:nvPicPr>
        <p:blipFill>
          <a:blip r:embed="rId2"/>
          <a:stretch>
            <a:fillRect/>
          </a:stretch>
        </p:blipFill>
        <p:spPr>
          <a:xfrm>
            <a:off x="25546477" y="3338305"/>
            <a:ext cx="9394750" cy="1896020"/>
          </a:xfrm>
          <a:prstGeom prst="rect">
            <a:avLst/>
          </a:prstGeom>
        </p:spPr>
      </p:pic>
    </p:spTree>
    <p:extLst>
      <p:ext uri="{BB962C8B-B14F-4D97-AF65-F5344CB8AC3E}">
        <p14:creationId xmlns:p14="http://schemas.microsoft.com/office/powerpoint/2010/main" val="1251019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04AF77E-D485-CF4B-96A0-6AC952AC0647}"/>
              </a:ext>
            </a:extLst>
          </p:cNvPr>
          <p:cNvSpPr txBox="1"/>
          <p:nvPr/>
        </p:nvSpPr>
        <p:spPr>
          <a:xfrm>
            <a:off x="1466850" y="5532565"/>
            <a:ext cx="35394899" cy="3270126"/>
          </a:xfrm>
          <a:prstGeom prst="rect">
            <a:avLst/>
          </a:prstGeom>
          <a:noFill/>
        </p:spPr>
        <p:txBody>
          <a:bodyPr wrap="square" rtlCol="0">
            <a:spAutoFit/>
          </a:bodyPr>
          <a:lstStyle/>
          <a:p>
            <a:r>
              <a:rPr lang="en-US" sz="7000" b="1" dirty="0"/>
              <a:t>MAKING CHANGES TO CELLS</a:t>
            </a:r>
          </a:p>
          <a:p>
            <a:r>
              <a:rPr lang="en-US" sz="455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13" name="TextBox 12">
            <a:extLst>
              <a:ext uri="{FF2B5EF4-FFF2-40B4-BE49-F238E27FC236}">
                <a16:creationId xmlns:a16="http://schemas.microsoft.com/office/drawing/2014/main" id="{A7B66718-CA2D-EA49-9B98-E9DFB5F891CF}"/>
              </a:ext>
            </a:extLst>
          </p:cNvPr>
          <p:cNvSpPr txBox="1"/>
          <p:nvPr/>
        </p:nvSpPr>
        <p:spPr>
          <a:xfrm>
            <a:off x="1466850" y="10120379"/>
            <a:ext cx="14362011" cy="4293483"/>
          </a:xfrm>
          <a:prstGeom prst="rect">
            <a:avLst/>
          </a:prstGeom>
          <a:noFill/>
        </p:spPr>
        <p:txBody>
          <a:bodyPr wrap="square" rtlCol="0">
            <a:spAutoFit/>
          </a:bodyPr>
          <a:lstStyle/>
          <a:p>
            <a:r>
              <a:rPr lang="en-US" sz="4550" b="1" dirty="0"/>
              <a:t>MAKE GUIDES VISIBLE</a:t>
            </a:r>
          </a:p>
          <a:p>
            <a:r>
              <a:rPr lang="en-US" sz="455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EF6E49C6-482C-9A43-A8A4-DA68D7041F04}"/>
              </a:ext>
            </a:extLst>
          </p:cNvPr>
          <p:cNvSpPr txBox="1"/>
          <p:nvPr/>
        </p:nvSpPr>
        <p:spPr>
          <a:xfrm>
            <a:off x="17244132" y="21061724"/>
            <a:ext cx="15971441" cy="2192908"/>
          </a:xfrm>
          <a:prstGeom prst="rect">
            <a:avLst/>
          </a:prstGeom>
          <a:noFill/>
        </p:spPr>
        <p:txBody>
          <a:bodyPr wrap="square" rtlCol="0">
            <a:spAutoFit/>
          </a:bodyPr>
          <a:lstStyle/>
          <a:p>
            <a:r>
              <a:rPr lang="en-US" sz="4550" b="1" dirty="0"/>
              <a:t>ADJUST CELL TO FIT TEXT LENGTH</a:t>
            </a:r>
          </a:p>
          <a:p>
            <a:r>
              <a:rPr lang="en-US" sz="4550" dirty="0"/>
              <a:t>With guides visible, copy and paste your own text, and adjust the borders or background shape of the cells to fit the new content. </a:t>
            </a:r>
          </a:p>
        </p:txBody>
      </p:sp>
      <p:sp>
        <p:nvSpPr>
          <p:cNvPr id="28" name="TextBox 27">
            <a:extLst>
              <a:ext uri="{FF2B5EF4-FFF2-40B4-BE49-F238E27FC236}">
                <a16:creationId xmlns:a16="http://schemas.microsoft.com/office/drawing/2014/main" id="{D58ED4A2-000D-4941-B35B-3341CD6372A7}"/>
              </a:ext>
            </a:extLst>
          </p:cNvPr>
          <p:cNvSpPr txBox="1"/>
          <p:nvPr/>
        </p:nvSpPr>
        <p:spPr>
          <a:xfrm>
            <a:off x="17244132" y="24765280"/>
            <a:ext cx="14211694" cy="2946961"/>
          </a:xfrm>
          <a:prstGeom prst="rect">
            <a:avLst/>
          </a:prstGeom>
          <a:noFill/>
        </p:spPr>
        <p:txBody>
          <a:bodyPr wrap="square" rtlCol="0">
            <a:spAutoFit/>
          </a:bodyPr>
          <a:lstStyle/>
          <a:p>
            <a:r>
              <a:rPr lang="en-US" sz="4550" b="1" dirty="0"/>
              <a:t>NOTE: </a:t>
            </a:r>
            <a:r>
              <a:rPr lang="en-US" sz="4550" dirty="0"/>
              <a:t>These templates include suggested headers for </a:t>
            </a:r>
            <a:r>
              <a:rPr lang="en-US" sz="4725" dirty="0"/>
              <a:t>cells (introduction, research goal, methods, etc), but</a:t>
            </a:r>
            <a:r>
              <a:rPr lang="en-US" sz="4550" dirty="0"/>
              <a:t> these are in no way strict guidelines, and can be changed according to what would be appropriate for your content.</a:t>
            </a:r>
          </a:p>
        </p:txBody>
      </p:sp>
      <p:sp>
        <p:nvSpPr>
          <p:cNvPr id="32" name="TextBox 31">
            <a:extLst>
              <a:ext uri="{FF2B5EF4-FFF2-40B4-BE49-F238E27FC236}">
                <a16:creationId xmlns:a16="http://schemas.microsoft.com/office/drawing/2014/main" id="{72B45564-B26D-824F-AE36-6EAC9AF54590}"/>
              </a:ext>
            </a:extLst>
          </p:cNvPr>
          <p:cNvSpPr txBox="1"/>
          <p:nvPr/>
        </p:nvSpPr>
        <p:spPr>
          <a:xfrm>
            <a:off x="14760277" y="14225380"/>
            <a:ext cx="13239751" cy="2192908"/>
          </a:xfrm>
          <a:prstGeom prst="rect">
            <a:avLst/>
          </a:prstGeom>
          <a:noFill/>
        </p:spPr>
        <p:txBody>
          <a:bodyPr wrap="square" rtlCol="0">
            <a:spAutoFit/>
          </a:bodyPr>
          <a:lstStyle/>
          <a:p>
            <a:r>
              <a:rPr lang="en-US" sz="4550" b="1" dirty="0"/>
              <a:t>NOTE:  </a:t>
            </a:r>
            <a:r>
              <a:rPr lang="en-US" sz="4550" dirty="0"/>
              <a:t>These guides might not show up if you are opening this up in an older version of powerpoint, update the software to utilize this feature in the file. </a:t>
            </a:r>
          </a:p>
        </p:txBody>
      </p:sp>
      <p:sp>
        <p:nvSpPr>
          <p:cNvPr id="33" name="TextBox 32">
            <a:extLst>
              <a:ext uri="{FF2B5EF4-FFF2-40B4-BE49-F238E27FC236}">
                <a16:creationId xmlns:a16="http://schemas.microsoft.com/office/drawing/2014/main" id="{AADE2769-A814-524A-AD96-A85A58B86C2E}"/>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4" name="Picture 3">
            <a:extLst>
              <a:ext uri="{FF2B5EF4-FFF2-40B4-BE49-F238E27FC236}">
                <a16:creationId xmlns:a16="http://schemas.microsoft.com/office/drawing/2014/main" id="{39DF25F1-8B3A-408D-B8E5-F7DE255AE988}"/>
              </a:ext>
            </a:extLst>
          </p:cNvPr>
          <p:cNvPicPr>
            <a:picLocks noChangeAspect="1"/>
          </p:cNvPicPr>
          <p:nvPr/>
        </p:nvPicPr>
        <p:blipFill rotWithShape="1">
          <a:blip r:embed="rId2"/>
          <a:srcRect l="12365" r="22815"/>
          <a:stretch/>
        </p:blipFill>
        <p:spPr>
          <a:xfrm>
            <a:off x="1543050" y="14911171"/>
            <a:ext cx="12458700" cy="7957587"/>
          </a:xfrm>
          <a:prstGeom prst="rect">
            <a:avLst/>
          </a:prstGeom>
        </p:spPr>
      </p:pic>
      <p:pic>
        <p:nvPicPr>
          <p:cNvPr id="5" name="Picture 4">
            <a:extLst>
              <a:ext uri="{FF2B5EF4-FFF2-40B4-BE49-F238E27FC236}">
                <a16:creationId xmlns:a16="http://schemas.microsoft.com/office/drawing/2014/main" id="{2181F607-5E77-4640-8DD2-A70AD72F008D}"/>
              </a:ext>
            </a:extLst>
          </p:cNvPr>
          <p:cNvPicPr>
            <a:picLocks noChangeAspect="1"/>
          </p:cNvPicPr>
          <p:nvPr/>
        </p:nvPicPr>
        <p:blipFill>
          <a:blip r:embed="rId3"/>
          <a:stretch>
            <a:fillRect/>
          </a:stretch>
        </p:blipFill>
        <p:spPr>
          <a:xfrm>
            <a:off x="2381241" y="16459200"/>
            <a:ext cx="1804572" cy="1914310"/>
          </a:xfrm>
          <a:prstGeom prst="rect">
            <a:avLst/>
          </a:prstGeom>
        </p:spPr>
      </p:pic>
    </p:spTree>
    <p:extLst>
      <p:ext uri="{BB962C8B-B14F-4D97-AF65-F5344CB8AC3E}">
        <p14:creationId xmlns:p14="http://schemas.microsoft.com/office/powerpoint/2010/main" val="1233193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FDF8C66-3A5F-B546-92BB-E55BABA6ABD5}"/>
              </a:ext>
            </a:extLst>
          </p:cNvPr>
          <p:cNvSpPr txBox="1"/>
          <p:nvPr/>
        </p:nvSpPr>
        <p:spPr>
          <a:xfrm>
            <a:off x="1466850" y="6275402"/>
            <a:ext cx="21958300" cy="1169551"/>
          </a:xfrm>
          <a:prstGeom prst="rect">
            <a:avLst/>
          </a:prstGeom>
          <a:noFill/>
        </p:spPr>
        <p:txBody>
          <a:bodyPr wrap="square" rtlCol="0">
            <a:spAutoFit/>
          </a:bodyPr>
          <a:lstStyle/>
          <a:p>
            <a:r>
              <a:rPr lang="en-US" sz="7000" b="1" dirty="0"/>
              <a:t>INSERTING AND SCALING IMAGES</a:t>
            </a:r>
          </a:p>
        </p:txBody>
      </p:sp>
      <p:sp>
        <p:nvSpPr>
          <p:cNvPr id="41" name="TextBox 40">
            <a:extLst>
              <a:ext uri="{FF2B5EF4-FFF2-40B4-BE49-F238E27FC236}">
                <a16:creationId xmlns:a16="http://schemas.microsoft.com/office/drawing/2014/main" id="{ED6E820B-8F23-7B44-8B97-AD805B46A3FA}"/>
              </a:ext>
            </a:extLst>
          </p:cNvPr>
          <p:cNvSpPr txBox="1"/>
          <p:nvPr/>
        </p:nvSpPr>
        <p:spPr>
          <a:xfrm>
            <a:off x="1466850" y="8795522"/>
            <a:ext cx="10991652" cy="3593291"/>
          </a:xfrm>
          <a:prstGeom prst="rect">
            <a:avLst/>
          </a:prstGeom>
          <a:noFill/>
        </p:spPr>
        <p:txBody>
          <a:bodyPr wrap="square" rtlCol="0">
            <a:spAutoFit/>
          </a:bodyPr>
          <a:lstStyle/>
          <a:p>
            <a:r>
              <a:rPr lang="en-US" sz="4550" b="1" dirty="0"/>
              <a:t>INSERTING IMAGES</a:t>
            </a:r>
          </a:p>
          <a:p>
            <a:r>
              <a:rPr lang="en-US" sz="4550" dirty="0"/>
              <a:t>Insert new images by either dragging them onto the page, or going to the “insert” tab, clicking on the picture icon, and choosing ”picture from file”</a:t>
            </a:r>
          </a:p>
        </p:txBody>
      </p:sp>
      <p:sp>
        <p:nvSpPr>
          <p:cNvPr id="42" name="TextBox 41">
            <a:extLst>
              <a:ext uri="{FF2B5EF4-FFF2-40B4-BE49-F238E27FC236}">
                <a16:creationId xmlns:a16="http://schemas.microsoft.com/office/drawing/2014/main" id="{441FB395-D46A-A945-977A-A4C2C0B9BABD}"/>
              </a:ext>
            </a:extLst>
          </p:cNvPr>
          <p:cNvSpPr txBox="1"/>
          <p:nvPr/>
        </p:nvSpPr>
        <p:spPr>
          <a:xfrm>
            <a:off x="14111007" y="8791575"/>
            <a:ext cx="23141781" cy="1492716"/>
          </a:xfrm>
          <a:prstGeom prst="rect">
            <a:avLst/>
          </a:prstGeom>
          <a:noFill/>
        </p:spPr>
        <p:txBody>
          <a:bodyPr wrap="square" rtlCol="0">
            <a:spAutoFit/>
          </a:bodyPr>
          <a:lstStyle/>
          <a:p>
            <a:r>
              <a:rPr lang="en-US" sz="4550" b="1" dirty="0"/>
              <a:t>SCALE IMAGES PROPORTIONALLY</a:t>
            </a:r>
          </a:p>
          <a:p>
            <a:r>
              <a:rPr lang="en-US" sz="4550" dirty="0"/>
              <a:t>Make images bigger or smaller by dragging from one of the corner anchor points.</a:t>
            </a:r>
          </a:p>
        </p:txBody>
      </p:sp>
      <p:sp>
        <p:nvSpPr>
          <p:cNvPr id="50" name="TextBox 49">
            <a:extLst>
              <a:ext uri="{FF2B5EF4-FFF2-40B4-BE49-F238E27FC236}">
                <a16:creationId xmlns:a16="http://schemas.microsoft.com/office/drawing/2014/main" id="{D88E4115-25B2-B646-93D0-4778F38EE199}"/>
              </a:ext>
            </a:extLst>
          </p:cNvPr>
          <p:cNvSpPr txBox="1"/>
          <p:nvPr/>
        </p:nvSpPr>
        <p:spPr>
          <a:xfrm>
            <a:off x="14001750" y="18836665"/>
            <a:ext cx="22859802" cy="2192908"/>
          </a:xfrm>
          <a:prstGeom prst="rect">
            <a:avLst/>
          </a:prstGeom>
          <a:noFill/>
        </p:spPr>
        <p:txBody>
          <a:bodyPr wrap="square" rtlCol="0">
            <a:spAutoFit/>
          </a:bodyPr>
          <a:lstStyle/>
          <a:p>
            <a:r>
              <a:rPr lang="en-US" sz="4550" dirty="0"/>
              <a:t>Do NOT scale any images by using anchor points directly horizontal or vertical, which gives the image the appearance of being stretched, as this would result in a significant misrepresentation of a logo or inaccurate depiction of data/charts. </a:t>
            </a:r>
          </a:p>
        </p:txBody>
      </p:sp>
      <p:sp>
        <p:nvSpPr>
          <p:cNvPr id="53" name="TextBox 52">
            <a:extLst>
              <a:ext uri="{FF2B5EF4-FFF2-40B4-BE49-F238E27FC236}">
                <a16:creationId xmlns:a16="http://schemas.microsoft.com/office/drawing/2014/main" id="{7F9551D5-9F44-064C-A4D1-9B024F339673}"/>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EDITING BASICS</a:t>
            </a:r>
          </a:p>
        </p:txBody>
      </p:sp>
      <p:pic>
        <p:nvPicPr>
          <p:cNvPr id="7" name="Picture 6">
            <a:extLst>
              <a:ext uri="{FF2B5EF4-FFF2-40B4-BE49-F238E27FC236}">
                <a16:creationId xmlns:a16="http://schemas.microsoft.com/office/drawing/2014/main" id="{EF36C1C8-F65A-480B-A084-6D5394D44215}"/>
              </a:ext>
            </a:extLst>
          </p:cNvPr>
          <p:cNvPicPr>
            <a:picLocks noChangeAspect="1"/>
          </p:cNvPicPr>
          <p:nvPr/>
        </p:nvPicPr>
        <p:blipFill rotWithShape="1">
          <a:blip r:embed="rId2"/>
          <a:srcRect r="27349"/>
          <a:stretch/>
        </p:blipFill>
        <p:spPr>
          <a:xfrm>
            <a:off x="1132177" y="13294783"/>
            <a:ext cx="10812174" cy="9011650"/>
          </a:xfrm>
          <a:prstGeom prst="rect">
            <a:avLst/>
          </a:prstGeom>
        </p:spPr>
      </p:pic>
      <p:cxnSp>
        <p:nvCxnSpPr>
          <p:cNvPr id="46" name="Straight Arrow Connector 45">
            <a:extLst>
              <a:ext uri="{FF2B5EF4-FFF2-40B4-BE49-F238E27FC236}">
                <a16:creationId xmlns:a16="http://schemas.microsoft.com/office/drawing/2014/main" id="{952E38A6-333B-EF42-9F61-0126AFE98A2F}"/>
              </a:ext>
            </a:extLst>
          </p:cNvPr>
          <p:cNvCxnSpPr/>
          <p:nvPr/>
        </p:nvCxnSpPr>
        <p:spPr>
          <a:xfrm flipH="1">
            <a:off x="3289810" y="13356678"/>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0DD546-EF76-443F-871C-200BCF5E2ABA}"/>
              </a:ext>
            </a:extLst>
          </p:cNvPr>
          <p:cNvPicPr>
            <a:picLocks noChangeAspect="1"/>
          </p:cNvPicPr>
          <p:nvPr/>
        </p:nvPicPr>
        <p:blipFill>
          <a:blip r:embed="rId3"/>
          <a:stretch>
            <a:fillRect/>
          </a:stretch>
        </p:blipFill>
        <p:spPr>
          <a:xfrm>
            <a:off x="14001750" y="10582564"/>
            <a:ext cx="20901447" cy="7205752"/>
          </a:xfrm>
          <a:prstGeom prst="rect">
            <a:avLst/>
          </a:prstGeom>
        </p:spPr>
      </p:pic>
      <p:cxnSp>
        <p:nvCxnSpPr>
          <p:cNvPr id="45" name="Straight Arrow Connector 44">
            <a:extLst>
              <a:ext uri="{FF2B5EF4-FFF2-40B4-BE49-F238E27FC236}">
                <a16:creationId xmlns:a16="http://schemas.microsoft.com/office/drawing/2014/main" id="{DFE7B6CE-03D7-0146-8D26-876B3137A5E9}"/>
              </a:ext>
            </a:extLst>
          </p:cNvPr>
          <p:cNvCxnSpPr/>
          <p:nvPr/>
        </p:nvCxnSpPr>
        <p:spPr>
          <a:xfrm flipH="1">
            <a:off x="34513317" y="12240069"/>
            <a:ext cx="933450" cy="1053392"/>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04AF7BE-A694-4064-9851-8F293C2B002D}"/>
              </a:ext>
            </a:extLst>
          </p:cNvPr>
          <p:cNvPicPr>
            <a:picLocks noChangeAspect="1"/>
          </p:cNvPicPr>
          <p:nvPr/>
        </p:nvPicPr>
        <p:blipFill>
          <a:blip r:embed="rId3"/>
          <a:stretch>
            <a:fillRect/>
          </a:stretch>
        </p:blipFill>
        <p:spPr>
          <a:xfrm>
            <a:off x="14432774" y="10798913"/>
            <a:ext cx="4172532" cy="1438476"/>
          </a:xfrm>
          <a:prstGeom prst="rect">
            <a:avLst/>
          </a:prstGeom>
        </p:spPr>
      </p:pic>
      <p:pic>
        <p:nvPicPr>
          <p:cNvPr id="10" name="Picture 9">
            <a:extLst>
              <a:ext uri="{FF2B5EF4-FFF2-40B4-BE49-F238E27FC236}">
                <a16:creationId xmlns:a16="http://schemas.microsoft.com/office/drawing/2014/main" id="{CFD8B993-2A2F-431E-AD64-18E33AEEEA5D}"/>
              </a:ext>
            </a:extLst>
          </p:cNvPr>
          <p:cNvPicPr>
            <a:picLocks noChangeAspect="1"/>
          </p:cNvPicPr>
          <p:nvPr/>
        </p:nvPicPr>
        <p:blipFill>
          <a:blip r:embed="rId4"/>
          <a:stretch>
            <a:fillRect/>
          </a:stretch>
        </p:blipFill>
        <p:spPr>
          <a:xfrm>
            <a:off x="17745542" y="10224050"/>
            <a:ext cx="1804572" cy="1914310"/>
          </a:xfrm>
          <a:prstGeom prst="rect">
            <a:avLst/>
          </a:prstGeom>
        </p:spPr>
      </p:pic>
      <p:pic>
        <p:nvPicPr>
          <p:cNvPr id="11" name="Picture 10">
            <a:extLst>
              <a:ext uri="{FF2B5EF4-FFF2-40B4-BE49-F238E27FC236}">
                <a16:creationId xmlns:a16="http://schemas.microsoft.com/office/drawing/2014/main" id="{78D773D5-408B-4E7A-B73B-33801CCC393E}"/>
              </a:ext>
            </a:extLst>
          </p:cNvPr>
          <p:cNvPicPr>
            <a:picLocks noChangeAspect="1"/>
          </p:cNvPicPr>
          <p:nvPr/>
        </p:nvPicPr>
        <p:blipFill>
          <a:blip r:embed="rId5"/>
          <a:stretch>
            <a:fillRect/>
          </a:stretch>
        </p:blipFill>
        <p:spPr>
          <a:xfrm>
            <a:off x="15573920" y="21037120"/>
            <a:ext cx="8303547" cy="4588800"/>
          </a:xfrm>
          <a:prstGeom prst="rect">
            <a:avLst/>
          </a:prstGeom>
        </p:spPr>
      </p:pic>
      <p:cxnSp>
        <p:nvCxnSpPr>
          <p:cNvPr id="51" name="Straight Arrow Connector 50">
            <a:extLst>
              <a:ext uri="{FF2B5EF4-FFF2-40B4-BE49-F238E27FC236}">
                <a16:creationId xmlns:a16="http://schemas.microsoft.com/office/drawing/2014/main" id="{CD48349E-251E-C046-8E21-E02E3CFF60E4}"/>
              </a:ext>
            </a:extLst>
          </p:cNvPr>
          <p:cNvCxnSpPr>
            <a:cxnSpLocks/>
          </p:cNvCxnSpPr>
          <p:nvPr/>
        </p:nvCxnSpPr>
        <p:spPr>
          <a:xfrm>
            <a:off x="15473125" y="24096569"/>
            <a:ext cx="1045915"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9FCC611-DAAC-413E-8631-0A4D1B1F2234}"/>
              </a:ext>
            </a:extLst>
          </p:cNvPr>
          <p:cNvPicPr>
            <a:picLocks noChangeAspect="1"/>
          </p:cNvPicPr>
          <p:nvPr/>
        </p:nvPicPr>
        <p:blipFill>
          <a:blip r:embed="rId6"/>
          <a:stretch>
            <a:fillRect/>
          </a:stretch>
        </p:blipFill>
        <p:spPr>
          <a:xfrm>
            <a:off x="17354323" y="25633467"/>
            <a:ext cx="18070820" cy="3767957"/>
          </a:xfrm>
          <a:prstGeom prst="rect">
            <a:avLst/>
          </a:prstGeom>
        </p:spPr>
      </p:pic>
      <p:cxnSp>
        <p:nvCxnSpPr>
          <p:cNvPr id="52" name="Straight Arrow Connector 51">
            <a:extLst>
              <a:ext uri="{FF2B5EF4-FFF2-40B4-BE49-F238E27FC236}">
                <a16:creationId xmlns:a16="http://schemas.microsoft.com/office/drawing/2014/main" id="{92776C3A-43D2-D541-B0AF-0A6E3F1B983A}"/>
              </a:ext>
            </a:extLst>
          </p:cNvPr>
          <p:cNvCxnSpPr>
            <a:cxnSpLocks/>
          </p:cNvCxnSpPr>
          <p:nvPr/>
        </p:nvCxnSpPr>
        <p:spPr>
          <a:xfrm flipV="1">
            <a:off x="26389733" y="28853673"/>
            <a:ext cx="0" cy="1222081"/>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84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26597449" y="12199909"/>
            <a:ext cx="10299423" cy="2192908"/>
          </a:xfrm>
          <a:prstGeom prst="rect">
            <a:avLst/>
          </a:prstGeom>
          <a:noFill/>
        </p:spPr>
        <p:txBody>
          <a:bodyPr wrap="square" rtlCol="0">
            <a:spAutoFit/>
          </a:bodyPr>
          <a:lstStyle/>
          <a:p>
            <a:r>
              <a:rPr lang="en-US" sz="4550" b="1" dirty="0">
                <a:solidFill>
                  <a:srgbClr val="C00000"/>
                </a:solidFill>
              </a:rPr>
              <a:t>DO NOT </a:t>
            </a:r>
            <a:r>
              <a:rPr lang="en-US" sz="4550" b="1" dirty="0"/>
              <a:t>USE OUTDATED LOGOS</a:t>
            </a:r>
          </a:p>
          <a:p>
            <a:r>
              <a:rPr lang="en-US" sz="4550" dirty="0"/>
              <a:t>Check to make sure you are not using an outdated version of the logo.</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sp>
        <p:nvSpPr>
          <p:cNvPr id="5" name="TextBox 4">
            <a:extLst>
              <a:ext uri="{FF2B5EF4-FFF2-40B4-BE49-F238E27FC236}">
                <a16:creationId xmlns:a16="http://schemas.microsoft.com/office/drawing/2014/main" id="{4D26ECC9-4B20-434F-B5FF-CA74F3E72D7C}"/>
              </a:ext>
            </a:extLst>
          </p:cNvPr>
          <p:cNvSpPr txBox="1"/>
          <p:nvPr/>
        </p:nvSpPr>
        <p:spPr>
          <a:xfrm>
            <a:off x="26676626" y="16305463"/>
            <a:ext cx="10220246" cy="2893100"/>
          </a:xfrm>
          <a:prstGeom prst="rect">
            <a:avLst/>
          </a:prstGeom>
          <a:noFill/>
        </p:spPr>
        <p:txBody>
          <a:bodyPr wrap="square" rtlCol="0">
            <a:spAutoFit/>
          </a:bodyPr>
          <a:lstStyle/>
          <a:p>
            <a:r>
              <a:rPr lang="en-US" sz="4550" b="1" dirty="0">
                <a:solidFill>
                  <a:srgbClr val="C00000"/>
                </a:solidFill>
              </a:rPr>
              <a:t>DO NOT </a:t>
            </a:r>
            <a:r>
              <a:rPr lang="en-US" sz="4550" b="1" dirty="0"/>
              <a:t>USE REDUNDANT LOGOS</a:t>
            </a:r>
          </a:p>
          <a:p>
            <a:r>
              <a:rPr lang="en-US" sz="4550" dirty="0"/>
              <a:t>Consider the number of logos you are using and remove those that are repetitive. </a:t>
            </a:r>
          </a:p>
        </p:txBody>
      </p:sp>
      <p:sp>
        <p:nvSpPr>
          <p:cNvPr id="9" name="TextBox 8">
            <a:extLst>
              <a:ext uri="{FF2B5EF4-FFF2-40B4-BE49-F238E27FC236}">
                <a16:creationId xmlns:a16="http://schemas.microsoft.com/office/drawing/2014/main" id="{F731CB58-D9EE-8745-B715-3EB5C6D204B2}"/>
              </a:ext>
            </a:extLst>
          </p:cNvPr>
          <p:cNvSpPr txBox="1"/>
          <p:nvPr/>
        </p:nvSpPr>
        <p:spPr>
          <a:xfrm>
            <a:off x="1507928" y="5892022"/>
            <a:ext cx="23717250" cy="5870838"/>
          </a:xfrm>
          <a:prstGeom prst="rect">
            <a:avLst/>
          </a:prstGeom>
          <a:noFill/>
        </p:spPr>
        <p:txBody>
          <a:bodyPr wrap="square" rtlCol="0">
            <a:spAutoFit/>
          </a:bodyPr>
          <a:lstStyle/>
          <a:p>
            <a:r>
              <a:rPr lang="en-US" sz="6600" b="1" dirty="0"/>
              <a:t>FOR CURRENT LOGO DOWNLOADS</a:t>
            </a:r>
          </a:p>
          <a:p>
            <a:r>
              <a:rPr lang="en-US" sz="6600" dirty="0"/>
              <a:t>For more information about proper use versus misuse of WSU logos, and to download University-level logos or Colleges/Departments logos, visit:</a:t>
            </a:r>
          </a:p>
          <a:p>
            <a:r>
              <a:rPr lang="en-US" sz="6600" dirty="0">
                <a:hlinkClick r:id="rId2"/>
              </a:rPr>
              <a:t>https://www.weber.edu/brand/logos.html</a:t>
            </a:r>
            <a:endParaRPr lang="en-US" sz="6600" dirty="0"/>
          </a:p>
          <a:p>
            <a:endParaRPr lang="en-US" sz="4550" dirty="0"/>
          </a:p>
        </p:txBody>
      </p:sp>
      <p:sp>
        <p:nvSpPr>
          <p:cNvPr id="10" name="TextBox 9">
            <a:extLst>
              <a:ext uri="{FF2B5EF4-FFF2-40B4-BE49-F238E27FC236}">
                <a16:creationId xmlns:a16="http://schemas.microsoft.com/office/drawing/2014/main" id="{9F63D039-1B6B-EB4F-8A6D-9976D44B14C7}"/>
              </a:ext>
            </a:extLst>
          </p:cNvPr>
          <p:cNvSpPr txBox="1"/>
          <p:nvPr/>
        </p:nvSpPr>
        <p:spPr>
          <a:xfrm>
            <a:off x="1507928" y="11841911"/>
            <a:ext cx="20954507" cy="2893100"/>
          </a:xfrm>
          <a:prstGeom prst="rect">
            <a:avLst/>
          </a:prstGeom>
          <a:noFill/>
        </p:spPr>
        <p:txBody>
          <a:bodyPr wrap="square" rtlCol="0">
            <a:spAutoFit/>
          </a:bodyPr>
          <a:lstStyle/>
          <a:p>
            <a:r>
              <a:rPr lang="en-US" sz="4550" b="1" dirty="0"/>
              <a:t>INCLUDING OTHER LOGOS</a:t>
            </a:r>
          </a:p>
          <a:p>
            <a:r>
              <a:rPr lang="en-US" sz="4550" dirty="0"/>
              <a:t>If you need to include other logos, acknowledging funding support or partnership with other institutions, there are placeholders for such logos in the top right corner. Delete these gray shapes and position your logo files here.</a:t>
            </a:r>
          </a:p>
        </p:txBody>
      </p:sp>
      <p:pic>
        <p:nvPicPr>
          <p:cNvPr id="2" name="Picture 1">
            <a:extLst>
              <a:ext uri="{FF2B5EF4-FFF2-40B4-BE49-F238E27FC236}">
                <a16:creationId xmlns:a16="http://schemas.microsoft.com/office/drawing/2014/main" id="{14975E00-390D-4C50-B992-1F03B4C83063}"/>
              </a:ext>
            </a:extLst>
          </p:cNvPr>
          <p:cNvPicPr>
            <a:picLocks noChangeAspect="1"/>
          </p:cNvPicPr>
          <p:nvPr/>
        </p:nvPicPr>
        <p:blipFill rotWithShape="1">
          <a:blip r:embed="rId3"/>
          <a:srcRect l="4755"/>
          <a:stretch/>
        </p:blipFill>
        <p:spPr>
          <a:xfrm>
            <a:off x="7633252" y="16142787"/>
            <a:ext cx="12069195" cy="8758441"/>
          </a:xfrm>
          <a:prstGeom prst="rect">
            <a:avLst/>
          </a:prstGeom>
        </p:spPr>
      </p:pic>
    </p:spTree>
    <p:extLst>
      <p:ext uri="{BB962C8B-B14F-4D97-AF65-F5344CB8AC3E}">
        <p14:creationId xmlns:p14="http://schemas.microsoft.com/office/powerpoint/2010/main" val="287143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2273699"/>
          </a:xfrm>
          <a:prstGeom prst="rect">
            <a:avLst/>
          </a:prstGeom>
          <a:noFill/>
        </p:spPr>
        <p:txBody>
          <a:bodyPr wrap="square" rtlCol="0">
            <a:spAutoFit/>
          </a:bodyPr>
          <a:lstStyle/>
          <a:p>
            <a:r>
              <a:rPr lang="en-US" sz="4725" b="1" dirty="0"/>
              <a:t>FUNDING LOGOS</a:t>
            </a:r>
          </a:p>
          <a:p>
            <a:r>
              <a:rPr lang="en-US" sz="4725" dirty="0"/>
              <a:t>Below are some of the logos students commonly use when creating a poster. Some logos have variants and you can choose whichever works better for your poster. </a:t>
            </a:r>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10" name="Picture 9">
            <a:extLst>
              <a:ext uri="{FF2B5EF4-FFF2-40B4-BE49-F238E27FC236}">
                <a16:creationId xmlns:a16="http://schemas.microsoft.com/office/drawing/2014/main" id="{2111EC00-3933-410C-AA2B-4E49F31157BD}"/>
              </a:ext>
            </a:extLst>
          </p:cNvPr>
          <p:cNvPicPr>
            <a:picLocks noChangeAspect="1"/>
          </p:cNvPicPr>
          <p:nvPr/>
        </p:nvPicPr>
        <p:blipFill>
          <a:blip r:embed="rId2"/>
          <a:stretch>
            <a:fillRect/>
          </a:stretch>
        </p:blipFill>
        <p:spPr>
          <a:xfrm>
            <a:off x="11789857" y="16138555"/>
            <a:ext cx="7924782" cy="7924782"/>
          </a:xfrm>
          <a:prstGeom prst="rect">
            <a:avLst/>
          </a:prstGeom>
        </p:spPr>
      </p:pic>
      <p:pic>
        <p:nvPicPr>
          <p:cNvPr id="2" name="Picture 1">
            <a:extLst>
              <a:ext uri="{FF2B5EF4-FFF2-40B4-BE49-F238E27FC236}">
                <a16:creationId xmlns:a16="http://schemas.microsoft.com/office/drawing/2014/main" id="{E622ABF9-AD70-4B61-908D-B167D2AC0B45}"/>
              </a:ext>
            </a:extLst>
          </p:cNvPr>
          <p:cNvPicPr>
            <a:picLocks noChangeAspect="1"/>
          </p:cNvPicPr>
          <p:nvPr/>
        </p:nvPicPr>
        <p:blipFill>
          <a:blip r:embed="rId3"/>
          <a:stretch>
            <a:fillRect/>
          </a:stretch>
        </p:blipFill>
        <p:spPr>
          <a:xfrm>
            <a:off x="21061714" y="8411825"/>
            <a:ext cx="14821559" cy="2833882"/>
          </a:xfrm>
          <a:prstGeom prst="rect">
            <a:avLst/>
          </a:prstGeom>
        </p:spPr>
      </p:pic>
      <p:pic>
        <p:nvPicPr>
          <p:cNvPr id="7" name="Picture 6">
            <a:extLst>
              <a:ext uri="{FF2B5EF4-FFF2-40B4-BE49-F238E27FC236}">
                <a16:creationId xmlns:a16="http://schemas.microsoft.com/office/drawing/2014/main" id="{10D4CD32-89E7-4AF7-97AF-2C212170324A}"/>
              </a:ext>
            </a:extLst>
          </p:cNvPr>
          <p:cNvPicPr>
            <a:picLocks noChangeAspect="1"/>
          </p:cNvPicPr>
          <p:nvPr/>
        </p:nvPicPr>
        <p:blipFill>
          <a:blip r:embed="rId4"/>
          <a:stretch>
            <a:fillRect/>
          </a:stretch>
        </p:blipFill>
        <p:spPr>
          <a:xfrm>
            <a:off x="3172691" y="24103257"/>
            <a:ext cx="15240000" cy="2905125"/>
          </a:xfrm>
          <a:prstGeom prst="rect">
            <a:avLst/>
          </a:prstGeom>
        </p:spPr>
      </p:pic>
      <p:pic>
        <p:nvPicPr>
          <p:cNvPr id="17" name="Picture 16">
            <a:extLst>
              <a:ext uri="{FF2B5EF4-FFF2-40B4-BE49-F238E27FC236}">
                <a16:creationId xmlns:a16="http://schemas.microsoft.com/office/drawing/2014/main" id="{2C8CE749-5C06-4B90-B1FF-25C01103C0A2}"/>
              </a:ext>
            </a:extLst>
          </p:cNvPr>
          <p:cNvPicPr>
            <a:picLocks noChangeAspect="1"/>
          </p:cNvPicPr>
          <p:nvPr/>
        </p:nvPicPr>
        <p:blipFill>
          <a:blip r:embed="rId5"/>
          <a:stretch>
            <a:fillRect/>
          </a:stretch>
        </p:blipFill>
        <p:spPr>
          <a:xfrm>
            <a:off x="3172691" y="28416074"/>
            <a:ext cx="15240000" cy="2905125"/>
          </a:xfrm>
          <a:prstGeom prst="rect">
            <a:avLst/>
          </a:prstGeom>
        </p:spPr>
      </p:pic>
      <p:pic>
        <p:nvPicPr>
          <p:cNvPr id="21" name="Picture 20">
            <a:extLst>
              <a:ext uri="{FF2B5EF4-FFF2-40B4-BE49-F238E27FC236}">
                <a16:creationId xmlns:a16="http://schemas.microsoft.com/office/drawing/2014/main" id="{5189C9DD-9027-447E-A2A2-2B22C48B6138}"/>
              </a:ext>
            </a:extLst>
          </p:cNvPr>
          <p:cNvPicPr>
            <a:picLocks noChangeAspect="1"/>
          </p:cNvPicPr>
          <p:nvPr/>
        </p:nvPicPr>
        <p:blipFill>
          <a:blip r:embed="rId6"/>
          <a:stretch>
            <a:fillRect/>
          </a:stretch>
        </p:blipFill>
        <p:spPr>
          <a:xfrm>
            <a:off x="23374020" y="12049022"/>
            <a:ext cx="10196945" cy="8820357"/>
          </a:xfrm>
          <a:prstGeom prst="rect">
            <a:avLst/>
          </a:prstGeom>
        </p:spPr>
      </p:pic>
      <p:pic>
        <p:nvPicPr>
          <p:cNvPr id="19" name="Picture 18">
            <a:extLst>
              <a:ext uri="{FF2B5EF4-FFF2-40B4-BE49-F238E27FC236}">
                <a16:creationId xmlns:a16="http://schemas.microsoft.com/office/drawing/2014/main" id="{ACCF76CF-F1AA-427C-B296-684C41C632C3}"/>
              </a:ext>
            </a:extLst>
          </p:cNvPr>
          <p:cNvPicPr>
            <a:picLocks noChangeAspect="1"/>
          </p:cNvPicPr>
          <p:nvPr/>
        </p:nvPicPr>
        <p:blipFill>
          <a:blip r:embed="rId7"/>
          <a:stretch>
            <a:fillRect/>
          </a:stretch>
        </p:blipFill>
        <p:spPr>
          <a:xfrm>
            <a:off x="23374021" y="21625174"/>
            <a:ext cx="10196944" cy="8820357"/>
          </a:xfrm>
          <a:prstGeom prst="rect">
            <a:avLst/>
          </a:prstGeom>
        </p:spPr>
      </p:pic>
      <p:pic>
        <p:nvPicPr>
          <p:cNvPr id="9" name="Picture 8">
            <a:extLst>
              <a:ext uri="{FF2B5EF4-FFF2-40B4-BE49-F238E27FC236}">
                <a16:creationId xmlns:a16="http://schemas.microsoft.com/office/drawing/2014/main" id="{20031D6C-B6D1-4B65-95D9-97B8EEEA6B70}"/>
              </a:ext>
            </a:extLst>
          </p:cNvPr>
          <p:cNvPicPr>
            <a:picLocks noChangeAspect="1"/>
          </p:cNvPicPr>
          <p:nvPr/>
        </p:nvPicPr>
        <p:blipFill>
          <a:blip r:embed="rId8"/>
          <a:stretch>
            <a:fillRect/>
          </a:stretch>
        </p:blipFill>
        <p:spPr>
          <a:xfrm>
            <a:off x="2810265" y="12231878"/>
            <a:ext cx="7924782" cy="6508940"/>
          </a:xfrm>
          <a:prstGeom prst="rect">
            <a:avLst/>
          </a:prstGeom>
        </p:spPr>
      </p:pic>
      <p:pic>
        <p:nvPicPr>
          <p:cNvPr id="11" name="Picture 10">
            <a:extLst>
              <a:ext uri="{FF2B5EF4-FFF2-40B4-BE49-F238E27FC236}">
                <a16:creationId xmlns:a16="http://schemas.microsoft.com/office/drawing/2014/main" id="{E6386FAC-38D7-42BA-85BF-B3E5F3A0724C}"/>
              </a:ext>
            </a:extLst>
          </p:cNvPr>
          <p:cNvPicPr>
            <a:picLocks noChangeAspect="1"/>
          </p:cNvPicPr>
          <p:nvPr/>
        </p:nvPicPr>
        <p:blipFill>
          <a:blip r:embed="rId9"/>
          <a:stretch>
            <a:fillRect/>
          </a:stretch>
        </p:blipFill>
        <p:spPr>
          <a:xfrm>
            <a:off x="11965957" y="9769164"/>
            <a:ext cx="6462191" cy="6107657"/>
          </a:xfrm>
          <a:prstGeom prst="rect">
            <a:avLst/>
          </a:prstGeom>
        </p:spPr>
      </p:pic>
    </p:spTree>
    <p:extLst>
      <p:ext uri="{BB962C8B-B14F-4D97-AF65-F5344CB8AC3E}">
        <p14:creationId xmlns:p14="http://schemas.microsoft.com/office/powerpoint/2010/main" val="78707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A87657-E03A-7E44-9A35-205CA5A69503}"/>
              </a:ext>
            </a:extLst>
          </p:cNvPr>
          <p:cNvSpPr txBox="1"/>
          <p:nvPr/>
        </p:nvSpPr>
        <p:spPr>
          <a:xfrm>
            <a:off x="1428751" y="5910018"/>
            <a:ext cx="23141781" cy="819455"/>
          </a:xfrm>
          <a:prstGeom prst="rect">
            <a:avLst/>
          </a:prstGeom>
          <a:noFill/>
        </p:spPr>
        <p:txBody>
          <a:bodyPr wrap="square" rtlCol="0">
            <a:spAutoFit/>
          </a:bodyPr>
          <a:lstStyle/>
          <a:p>
            <a:r>
              <a:rPr lang="en-US" sz="4725" dirty="0"/>
              <a:t>Official University logo.  </a:t>
            </a:r>
            <a:r>
              <a:rPr lang="en-US" sz="4725" dirty="0">
                <a:hlinkClick r:id="rId2"/>
              </a:rPr>
              <a:t>Find out more about using the logo.  </a:t>
            </a:r>
            <a:endParaRPr lang="en-US" sz="4725" dirty="0"/>
          </a:p>
        </p:txBody>
      </p:sp>
      <p:sp>
        <p:nvSpPr>
          <p:cNvPr id="8" name="TextBox 7">
            <a:extLst>
              <a:ext uri="{FF2B5EF4-FFF2-40B4-BE49-F238E27FC236}">
                <a16:creationId xmlns:a16="http://schemas.microsoft.com/office/drawing/2014/main" id="{441B2CC4-1712-6F42-8660-75301B91A9BC}"/>
              </a:ext>
            </a:extLst>
          </p:cNvPr>
          <p:cNvSpPr txBox="1"/>
          <p:nvPr/>
        </p:nvSpPr>
        <p:spPr>
          <a:xfrm>
            <a:off x="1428751" y="3305175"/>
            <a:ext cx="23380700" cy="1950534"/>
          </a:xfrm>
          <a:prstGeom prst="rect">
            <a:avLst/>
          </a:prstGeom>
          <a:noFill/>
        </p:spPr>
        <p:txBody>
          <a:bodyPr wrap="square" rtlCol="0">
            <a:spAutoFit/>
          </a:bodyPr>
          <a:lstStyle/>
          <a:p>
            <a:r>
              <a:rPr lang="en-US" sz="12075" b="1" dirty="0">
                <a:solidFill>
                  <a:srgbClr val="4A2366"/>
                </a:solidFill>
              </a:rPr>
              <a:t>LOGOS</a:t>
            </a:r>
          </a:p>
        </p:txBody>
      </p:sp>
      <p:pic>
        <p:nvPicPr>
          <p:cNvPr id="6" name="Picture 5">
            <a:extLst>
              <a:ext uri="{FF2B5EF4-FFF2-40B4-BE49-F238E27FC236}">
                <a16:creationId xmlns:a16="http://schemas.microsoft.com/office/drawing/2014/main" id="{CB485262-C9BF-46A1-AE77-46ECF02AA0AB}"/>
              </a:ext>
            </a:extLst>
          </p:cNvPr>
          <p:cNvPicPr>
            <a:picLocks noChangeAspect="1"/>
          </p:cNvPicPr>
          <p:nvPr/>
        </p:nvPicPr>
        <p:blipFill>
          <a:blip r:embed="rId3"/>
          <a:stretch>
            <a:fillRect/>
          </a:stretch>
        </p:blipFill>
        <p:spPr>
          <a:xfrm>
            <a:off x="21574246" y="15118888"/>
            <a:ext cx="12572153" cy="4274532"/>
          </a:xfrm>
          <a:prstGeom prst="rect">
            <a:avLst/>
          </a:prstGeom>
        </p:spPr>
      </p:pic>
      <p:pic>
        <p:nvPicPr>
          <p:cNvPr id="11" name="Picture 10">
            <a:extLst>
              <a:ext uri="{FF2B5EF4-FFF2-40B4-BE49-F238E27FC236}">
                <a16:creationId xmlns:a16="http://schemas.microsoft.com/office/drawing/2014/main" id="{CE22F530-A526-4BB3-A974-6E7F8DF7BFDF}"/>
              </a:ext>
            </a:extLst>
          </p:cNvPr>
          <p:cNvPicPr>
            <a:picLocks noChangeAspect="1"/>
          </p:cNvPicPr>
          <p:nvPr/>
        </p:nvPicPr>
        <p:blipFill>
          <a:blip r:embed="rId4"/>
          <a:stretch>
            <a:fillRect/>
          </a:stretch>
        </p:blipFill>
        <p:spPr>
          <a:xfrm>
            <a:off x="5845814" y="20344490"/>
            <a:ext cx="10562280" cy="7323181"/>
          </a:xfrm>
          <a:prstGeom prst="rect">
            <a:avLst/>
          </a:prstGeom>
        </p:spPr>
      </p:pic>
      <p:pic>
        <p:nvPicPr>
          <p:cNvPr id="13" name="Picture 12">
            <a:extLst>
              <a:ext uri="{FF2B5EF4-FFF2-40B4-BE49-F238E27FC236}">
                <a16:creationId xmlns:a16="http://schemas.microsoft.com/office/drawing/2014/main" id="{ABD219CB-3BCB-4C30-954E-E7B96BA5D2FE}"/>
              </a:ext>
            </a:extLst>
          </p:cNvPr>
          <p:cNvPicPr>
            <a:picLocks noChangeAspect="1"/>
          </p:cNvPicPr>
          <p:nvPr/>
        </p:nvPicPr>
        <p:blipFill>
          <a:blip r:embed="rId5"/>
          <a:stretch>
            <a:fillRect/>
          </a:stretch>
        </p:blipFill>
        <p:spPr>
          <a:xfrm>
            <a:off x="4042063" y="15118887"/>
            <a:ext cx="13871864" cy="2802397"/>
          </a:xfrm>
          <a:prstGeom prst="rect">
            <a:avLst/>
          </a:prstGeom>
        </p:spPr>
      </p:pic>
      <p:pic>
        <p:nvPicPr>
          <p:cNvPr id="15" name="Picture 14">
            <a:extLst>
              <a:ext uri="{FF2B5EF4-FFF2-40B4-BE49-F238E27FC236}">
                <a16:creationId xmlns:a16="http://schemas.microsoft.com/office/drawing/2014/main" id="{9C346924-E463-42FA-ACD7-EAA245D74DBB}"/>
              </a:ext>
            </a:extLst>
          </p:cNvPr>
          <p:cNvPicPr>
            <a:picLocks noChangeAspect="1"/>
          </p:cNvPicPr>
          <p:nvPr/>
        </p:nvPicPr>
        <p:blipFill>
          <a:blip r:embed="rId6"/>
          <a:stretch>
            <a:fillRect/>
          </a:stretch>
        </p:blipFill>
        <p:spPr>
          <a:xfrm>
            <a:off x="4039345" y="10920597"/>
            <a:ext cx="13871864" cy="2817055"/>
          </a:xfrm>
          <a:prstGeom prst="rect">
            <a:avLst/>
          </a:prstGeom>
        </p:spPr>
      </p:pic>
      <p:pic>
        <p:nvPicPr>
          <p:cNvPr id="18" name="Picture 17">
            <a:extLst>
              <a:ext uri="{FF2B5EF4-FFF2-40B4-BE49-F238E27FC236}">
                <a16:creationId xmlns:a16="http://schemas.microsoft.com/office/drawing/2014/main" id="{A5FFD706-F751-4F62-A80B-D5A68E36FF31}"/>
              </a:ext>
            </a:extLst>
          </p:cNvPr>
          <p:cNvPicPr>
            <a:picLocks noChangeAspect="1"/>
          </p:cNvPicPr>
          <p:nvPr/>
        </p:nvPicPr>
        <p:blipFill>
          <a:blip r:embed="rId7"/>
          <a:stretch>
            <a:fillRect/>
          </a:stretch>
        </p:blipFill>
        <p:spPr>
          <a:xfrm>
            <a:off x="22982482" y="21350000"/>
            <a:ext cx="10059985" cy="6317671"/>
          </a:xfrm>
          <a:prstGeom prst="rect">
            <a:avLst/>
          </a:prstGeom>
        </p:spPr>
      </p:pic>
      <p:pic>
        <p:nvPicPr>
          <p:cNvPr id="21" name="Picture 20">
            <a:extLst>
              <a:ext uri="{FF2B5EF4-FFF2-40B4-BE49-F238E27FC236}">
                <a16:creationId xmlns:a16="http://schemas.microsoft.com/office/drawing/2014/main" id="{C430221B-5FE5-4A94-A635-A93582D8AE6B}"/>
              </a:ext>
            </a:extLst>
          </p:cNvPr>
          <p:cNvPicPr>
            <a:picLocks noChangeAspect="1"/>
          </p:cNvPicPr>
          <p:nvPr/>
        </p:nvPicPr>
        <p:blipFill>
          <a:blip r:embed="rId8"/>
          <a:stretch>
            <a:fillRect/>
          </a:stretch>
        </p:blipFill>
        <p:spPr>
          <a:xfrm>
            <a:off x="21574246" y="10226213"/>
            <a:ext cx="12482472" cy="3891141"/>
          </a:xfrm>
          <a:prstGeom prst="rect">
            <a:avLst/>
          </a:prstGeom>
        </p:spPr>
      </p:pic>
    </p:spTree>
    <p:extLst>
      <p:ext uri="{BB962C8B-B14F-4D97-AF65-F5344CB8AC3E}">
        <p14:creationId xmlns:p14="http://schemas.microsoft.com/office/powerpoint/2010/main" val="758906323"/>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FOUR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5976</TotalTime>
  <Words>25189</Words>
  <Application>Microsoft Office PowerPoint</Application>
  <PresentationFormat>Custom</PresentationFormat>
  <Paragraphs>1096</Paragraphs>
  <Slides>49</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49</vt:i4>
      </vt:variant>
    </vt:vector>
  </HeadingPairs>
  <TitlesOfParts>
    <vt:vector size="59" baseType="lpstr">
      <vt:lpstr>Arial</vt:lpstr>
      <vt:lpstr>Calibri</vt:lpstr>
      <vt:lpstr>Calibri Light</vt:lpstr>
      <vt:lpstr>Helvetica</vt:lpstr>
      <vt:lpstr>FOUR COLUMN - 1</vt:lpstr>
      <vt:lpstr>Custom Design</vt:lpstr>
      <vt:lpstr>THREE COLUMN - 1</vt:lpstr>
      <vt:lpstr>1_FOUR COLUMN - 1</vt:lpstr>
      <vt:lpstr>1_Custom Design</vt:lpstr>
      <vt:lpstr>2_FOUR COLUMN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Style 1 Box Text</vt:lpstr>
      <vt:lpstr>PowerPoint Presentation</vt:lpstr>
      <vt:lpstr>PowerPoint Presentation</vt:lpstr>
      <vt:lpstr>PowerPoint Presentation</vt:lpstr>
      <vt:lpstr>PowerPoint Presentation</vt:lpstr>
      <vt:lpstr>Style 2 Shadow Box Text</vt:lpstr>
      <vt:lpstr>PowerPoint Presentation</vt:lpstr>
      <vt:lpstr>PowerPoint Presentation</vt:lpstr>
      <vt:lpstr>PowerPoint Presentation</vt:lpstr>
      <vt:lpstr>PowerPoint Presentation</vt:lpstr>
      <vt:lpstr>Style 3 No Boxes Text</vt:lpstr>
      <vt:lpstr>PowerPoint Presentation</vt:lpstr>
      <vt:lpstr>PowerPoint Presentation</vt:lpstr>
      <vt:lpstr>PowerPoint Presentation</vt:lpstr>
      <vt:lpstr>PowerPoint Presentation</vt:lpstr>
      <vt:lpstr>Style 4 Rounded Box Text</vt:lpstr>
      <vt:lpstr>PowerPoint Presentation</vt:lpstr>
      <vt:lpstr>PowerPoint Presentation</vt:lpstr>
      <vt:lpstr>PowerPoint Presentation</vt:lpstr>
      <vt:lpstr>PowerPoint Presentation</vt:lpstr>
      <vt:lpstr>Style 5 Rounded Shadow Box Text</vt:lpstr>
      <vt:lpstr>PowerPoint Presentation</vt:lpstr>
      <vt:lpstr>PowerPoint Presentation</vt:lpstr>
      <vt:lpstr>PowerPoint Presentation</vt:lpstr>
      <vt:lpstr>PowerPoint Presentation</vt:lpstr>
      <vt:lpstr>Style 6 Rounded Box Title</vt:lpstr>
      <vt:lpstr>PowerPoint Presentation</vt:lpstr>
      <vt:lpstr>PowerPoint Presentation</vt:lpstr>
      <vt:lpstr>PowerPoint Presentation</vt:lpstr>
      <vt:lpstr>PowerPoint Presentation</vt:lpstr>
      <vt:lpstr>Style 7 Rounded Box with Titles</vt:lpstr>
      <vt:lpstr>PowerPoint Presentation</vt:lpstr>
      <vt:lpstr>PowerPoint Presentation</vt:lpstr>
      <vt:lpstr>PowerPoint Presentation</vt:lpstr>
      <vt:lpstr>PowerPoint Presentation</vt:lpstr>
      <vt:lpstr>Style 8 Gradient Background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Ian Tai Ahn</cp:lastModifiedBy>
  <cp:revision>139</cp:revision>
  <cp:lastPrinted>2018-10-04T13:58:04Z</cp:lastPrinted>
  <dcterms:created xsi:type="dcterms:W3CDTF">2018-05-04T16:01:53Z</dcterms:created>
  <dcterms:modified xsi:type="dcterms:W3CDTF">2025-11-18T00:21:12Z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2bc7c3-f152-4da1-98bd-f7a1bebdf752_Enabled">
    <vt:lpwstr>true</vt:lpwstr>
  </property>
  <property fmtid="{D5CDD505-2E9C-101B-9397-08002B2CF9AE}" pid="3" name="MSIP_Label_502bc7c3-f152-4da1-98bd-f7a1bebdf752_SetDate">
    <vt:lpwstr>2025-11-17T17:33:26Z</vt:lpwstr>
  </property>
  <property fmtid="{D5CDD505-2E9C-101B-9397-08002B2CF9AE}" pid="4" name="MSIP_Label_502bc7c3-f152-4da1-98bd-f7a1bebdf752_Method">
    <vt:lpwstr>Privileged</vt:lpwstr>
  </property>
  <property fmtid="{D5CDD505-2E9C-101B-9397-08002B2CF9AE}" pid="5" name="MSIP_Label_502bc7c3-f152-4da1-98bd-f7a1bebdf752_Name">
    <vt:lpwstr>Unrestricted</vt:lpwstr>
  </property>
  <property fmtid="{D5CDD505-2E9C-101B-9397-08002B2CF9AE}" pid="6" name="MSIP_Label_502bc7c3-f152-4da1-98bd-f7a1bebdf752_SiteId">
    <vt:lpwstr>b18f006c-b0fc-467d-b23a-a35b5695b5dc</vt:lpwstr>
  </property>
  <property fmtid="{D5CDD505-2E9C-101B-9397-08002B2CF9AE}" pid="7" name="MSIP_Label_502bc7c3-f152-4da1-98bd-f7a1bebdf752_ActionId">
    <vt:lpwstr>dacf53c7-13a7-492a-914e-17038c4f8d83</vt:lpwstr>
  </property>
  <property fmtid="{D5CDD505-2E9C-101B-9397-08002B2CF9AE}" pid="8" name="MSIP_Label_502bc7c3-f152-4da1-98bd-f7a1bebdf752_ContentBits">
    <vt:lpwstr>0</vt:lpwstr>
  </property>
  <property fmtid="{D5CDD505-2E9C-101B-9397-08002B2CF9AE}" pid="9" name="MSIP_Label_502bc7c3-f152-4da1-98bd-f7a1bebdf752_Tag">
    <vt:lpwstr>10, 0, 1, 1</vt:lpwstr>
  </property>
</Properties>
</file>